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2"/>
  </p:notesMasterIdLst>
  <p:sldIdLst>
    <p:sldId id="280" r:id="rId2"/>
    <p:sldId id="283" r:id="rId3"/>
    <p:sldId id="278" r:id="rId4"/>
    <p:sldId id="288" r:id="rId5"/>
    <p:sldId id="284" r:id="rId6"/>
    <p:sldId id="285" r:id="rId7"/>
    <p:sldId id="279" r:id="rId8"/>
    <p:sldId id="286" r:id="rId9"/>
    <p:sldId id="282" r:id="rId10"/>
    <p:sldId id="287" r:id="rId11"/>
  </p:sldIdLst>
  <p:sldSz cx="9144000" cy="6858000" type="screen4x3"/>
  <p:notesSz cx="6797675" cy="9926638"/>
  <p:defaultTextStyle>
    <a:defPPr>
      <a:defRPr lang="de-DE"/>
    </a:defPPr>
    <a:lvl1pPr algn="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384">
          <p15:clr>
            <a:srgbClr val="A4A3A4"/>
          </p15:clr>
        </p15:guide>
        <p15:guide id="2" orient="horz" pos="1860">
          <p15:clr>
            <a:srgbClr val="A4A3A4"/>
          </p15:clr>
        </p15:guide>
        <p15:guide id="3" pos="3216">
          <p15:clr>
            <a:srgbClr val="A4A3A4"/>
          </p15:clr>
        </p15:guide>
        <p15:guide id="4" pos="568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5"/>
    <a:srgbClr val="4682C3"/>
    <a:srgbClr val="000000"/>
    <a:srgbClr val="FFFFFF"/>
    <a:srgbClr val="E32D0A"/>
    <a:srgbClr val="DCDDDE"/>
    <a:srgbClr val="DDDDDD"/>
    <a:srgbClr val="5F5F5F"/>
    <a:srgbClr val="FF6600"/>
    <a:srgbClr val="5E6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94017" autoAdjust="0"/>
  </p:normalViewPr>
  <p:slideViewPr>
    <p:cSldViewPr snapToGrid="0" snapToObjects="1">
      <p:cViewPr varScale="1">
        <p:scale>
          <a:sx n="80" d="100"/>
          <a:sy n="80" d="100"/>
        </p:scale>
        <p:origin x="870" y="90"/>
      </p:cViewPr>
      <p:guideLst>
        <p:guide orient="horz" pos="384"/>
        <p:guide orient="horz" pos="1860"/>
        <p:guide pos="3216"/>
        <p:guide pos="5688"/>
      </p:guideLst>
    </p:cSldViewPr>
  </p:slideViewPr>
  <p:outlineViewPr>
    <p:cViewPr>
      <p:scale>
        <a:sx n="33" d="100"/>
        <a:sy n="33" d="100"/>
      </p:scale>
      <p:origin x="0" y="924"/>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3" d="100"/>
          <a:sy n="53" d="100"/>
        </p:scale>
        <p:origin x="-282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CH"/>
          </a:p>
        </p:txBody>
      </p:sp>
      <p:sp>
        <p:nvSpPr>
          <p:cNvPr id="9219"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CH"/>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a:t>Klicken Sie, um die Formate des Vorlagentextes zu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9222"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CH"/>
          </a:p>
        </p:txBody>
      </p:sp>
      <p:sp>
        <p:nvSpPr>
          <p:cNvPr id="9223"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fld id="{D988D5C1-64E2-4A0A-A920-3C44385323B5}" type="slidenum">
              <a:rPr lang="de-CH"/>
              <a:pPr>
                <a:defRPr/>
              </a:pPr>
              <a:t>‹Nr.›</a:t>
            </a:fld>
            <a:endParaRPr lang="de-CH"/>
          </a:p>
        </p:txBody>
      </p:sp>
    </p:spTree>
    <p:extLst>
      <p:ext uri="{BB962C8B-B14F-4D97-AF65-F5344CB8AC3E}">
        <p14:creationId xmlns:p14="http://schemas.microsoft.com/office/powerpoint/2010/main" val="377962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_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36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1568927"/>
            <a:ext cx="7772400" cy="823913"/>
          </a:xfrm>
        </p:spPr>
        <p:txBody>
          <a:bodyPr/>
          <a:lstStyle>
            <a:lvl1pPr>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Vertikaler Textplatzhalter 2"/>
          <p:cNvSpPr>
            <a:spLocks noGrp="1"/>
          </p:cNvSpPr>
          <p:nvPr>
            <p:ph type="body" orient="vert" idx="1"/>
          </p:nvPr>
        </p:nvSpPr>
        <p:spPr>
          <a:xfrm>
            <a:off x="685800" y="2437290"/>
            <a:ext cx="7772400" cy="2613025"/>
          </a:xfrm>
        </p:spPr>
        <p:txBody>
          <a:bodyPr vert="eaVert"/>
          <a:lstStyle>
            <a:lvl1pPr marL="187325" indent="-187325">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1"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FAEECD70-011A-45D9-A082-2C8B8F7931AA}" type="datetime1">
              <a:rPr lang="de-DE" smtClean="0"/>
              <a:t>22.07.2021</a:t>
            </a:fld>
            <a:endParaRPr lang="de-CH"/>
          </a:p>
        </p:txBody>
      </p:sp>
      <p:sp>
        <p:nvSpPr>
          <p:cNvPr id="12"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3"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273438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612057"/>
            <a:ext cx="1943100" cy="3481388"/>
          </a:xfrm>
        </p:spPr>
        <p:txBody>
          <a:bodyPr vert="eaVert"/>
          <a:lstStyle>
            <a:lvl1pPr>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Vertikaler Textplatzhalter 2"/>
          <p:cNvSpPr>
            <a:spLocks noGrp="1"/>
          </p:cNvSpPr>
          <p:nvPr>
            <p:ph type="body" orient="vert" idx="1"/>
          </p:nvPr>
        </p:nvSpPr>
        <p:spPr>
          <a:xfrm>
            <a:off x="685800" y="1612057"/>
            <a:ext cx="5676900" cy="3481388"/>
          </a:xfrm>
        </p:spPr>
        <p:txBody>
          <a:bodyPr vert="eaVert"/>
          <a:lstStyle>
            <a:lvl1pPr marL="187325" indent="-187325">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a:latin typeface="Effra Light" panose="020B0403020203020204" pitchFamily="34" charset="0"/>
                <a:cs typeface="Effra Light" panose="020B0403020203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1"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4A13D2BB-4079-4B38-8334-D7796767408D}" type="datetime1">
              <a:rPr lang="de-DE" smtClean="0"/>
              <a:t>22.07.2021</a:t>
            </a:fld>
            <a:endParaRPr lang="de-CH"/>
          </a:p>
        </p:txBody>
      </p:sp>
      <p:sp>
        <p:nvSpPr>
          <p:cNvPr id="12"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3"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4274103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85800" y="1619482"/>
            <a:ext cx="7772400" cy="823913"/>
          </a:xfrm>
        </p:spPr>
        <p:txBody>
          <a:bodyPr/>
          <a:lstStyle>
            <a:lvl1pPr>
              <a:defRPr sz="2400"/>
            </a:lvl1pPr>
          </a:lstStyle>
          <a:p>
            <a:r>
              <a:rPr lang="de-DE" dirty="0"/>
              <a:t>Titelmasterformat durch Klicken bearbeiten</a:t>
            </a:r>
            <a:endParaRPr lang="de-CH"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0"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B0BB89F5-F8E6-4A15-9235-70E339F2A3ED}" type="datetime1">
              <a:rPr lang="de-DE" smtClean="0"/>
              <a:t>22.07.2021</a:t>
            </a:fld>
            <a:endParaRPr lang="de-CH"/>
          </a:p>
        </p:txBody>
      </p:sp>
      <p:sp>
        <p:nvSpPr>
          <p:cNvPr id="11"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2"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298448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33629"/>
            <a:ext cx="7772400" cy="1470025"/>
          </a:xfrm>
        </p:spPr>
        <p:txBody>
          <a:bodyPr/>
          <a:lstStyle>
            <a:lvl1pPr algn="l">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671912" y="3489404"/>
            <a:ext cx="7786288" cy="1752600"/>
          </a:xfrm>
        </p:spPr>
        <p:txBody>
          <a:bodyPr/>
          <a:lstStyle>
            <a:lvl1pPr marL="0" indent="0" algn="l">
              <a:buNone/>
              <a:defRPr>
                <a:latin typeface="Effra" panose="020B0603020203020204" pitchFamily="34" charset="0"/>
                <a:cs typeface="Effra" panose="020B0603020203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de-CH"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2"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A2C85F2E-A913-4D3E-9E83-760C5B4D3A11}" type="datetime1">
              <a:rPr lang="de-DE" smtClean="0"/>
              <a:t>22.07.2021</a:t>
            </a:fld>
            <a:endParaRPr lang="de-CH"/>
          </a:p>
        </p:txBody>
      </p:sp>
      <p:sp>
        <p:nvSpPr>
          <p:cNvPr id="13"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4"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67721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44500" y="1581150"/>
            <a:ext cx="8005748" cy="823913"/>
          </a:xfrm>
        </p:spPr>
        <p:txBody>
          <a:bodyPr/>
          <a:lstStyle>
            <a:lvl1pPr>
              <a:defRPr sz="2400" b="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Inhaltsplatzhalter 2"/>
          <p:cNvSpPr>
            <a:spLocks noGrp="1"/>
          </p:cNvSpPr>
          <p:nvPr>
            <p:ph idx="1"/>
          </p:nvPr>
        </p:nvSpPr>
        <p:spPr>
          <a:xfrm>
            <a:off x="444499" y="2449513"/>
            <a:ext cx="8005749" cy="3251572"/>
          </a:xfrm>
        </p:spPr>
        <p:txBody>
          <a:bodyPr/>
          <a:lstStyle>
            <a:lvl1pPr marL="187325" indent="-187325">
              <a:buClr>
                <a:srgbClr val="4682C3"/>
              </a:buClr>
              <a:buFont typeface="Arial" panose="020B0604020202020204" pitchFamily="34" charset="0"/>
              <a:buChar char="•"/>
              <a:defRPr>
                <a:solidFill>
                  <a:srgbClr val="5A5A55"/>
                </a:solidFill>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a:solidFill>
                  <a:srgbClr val="5A5A55"/>
                </a:solidFill>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a:solidFill>
                  <a:srgbClr val="5A5A55"/>
                </a:solidFill>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a:solidFill>
                  <a:srgbClr val="5A5A55"/>
                </a:solidFill>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a:solidFill>
                  <a:srgbClr val="5A5A55"/>
                </a:solidFill>
                <a:latin typeface="Effra Light" panose="020B0403020203020204" pitchFamily="34" charset="0"/>
                <a:cs typeface="Effra Light" panose="020B0403020203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8" name="Datumsplatzhalter 3"/>
          <p:cNvSpPr>
            <a:spLocks noGrp="1"/>
          </p:cNvSpPr>
          <p:nvPr>
            <p:ph type="dt" sz="half" idx="2"/>
          </p:nvPr>
        </p:nvSpPr>
        <p:spPr>
          <a:xfrm>
            <a:off x="703681" y="6356350"/>
            <a:ext cx="862727" cy="365125"/>
          </a:xfrm>
          <a:prstGeom prst="rect">
            <a:avLst/>
          </a:prstGeom>
        </p:spPr>
        <p:txBody>
          <a:bodyPr vert="horz" lIns="91440" tIns="45720" rIns="91440" bIns="45720" rtlCol="0" anchor="ctr"/>
          <a:lstStyle>
            <a:lvl1pPr algn="ctr">
              <a:defRPr sz="800">
                <a:solidFill>
                  <a:srgbClr val="5A5A55"/>
                </a:solidFill>
                <a:latin typeface="Effra Light" panose="020B0403020203020204" pitchFamily="34" charset="0"/>
                <a:cs typeface="Effra Light" panose="020B0403020203020204" pitchFamily="34" charset="0"/>
              </a:defRPr>
            </a:lvl1pPr>
          </a:lstStyle>
          <a:p>
            <a:fld id="{4D71BE05-F0D3-4CB6-96FF-C8B3E5D7FE77}" type="datetime1">
              <a:rPr lang="de-DE" smtClean="0"/>
              <a:pPr/>
              <a:t>22.07.2021</a:t>
            </a:fld>
            <a:r>
              <a:rPr lang="de-DE"/>
              <a:t>    |</a:t>
            </a:r>
            <a:endParaRPr lang="de-CH" dirty="0"/>
          </a:p>
        </p:txBody>
      </p:sp>
      <p:sp>
        <p:nvSpPr>
          <p:cNvPr id="19"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ctr">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20"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178718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0" cap="all">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atin typeface="Effra" panose="020B0603020203020204" pitchFamily="34" charset="0"/>
                <a:cs typeface="Effra" panose="020B0603020203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1"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096C0345-C2F1-414B-B9EF-3DD5ED8580B6}" type="datetime1">
              <a:rPr lang="de-DE" smtClean="0"/>
              <a:t>22.07.2021</a:t>
            </a:fld>
            <a:endParaRPr lang="de-CH"/>
          </a:p>
        </p:txBody>
      </p:sp>
      <p:sp>
        <p:nvSpPr>
          <p:cNvPr id="12"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3"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132077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687964"/>
            <a:ext cx="7772400" cy="823913"/>
          </a:xfrm>
        </p:spPr>
        <p:txBody>
          <a:bodyPr/>
          <a:lstStyle>
            <a:lvl1pPr>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85800" y="2556327"/>
            <a:ext cx="3810000" cy="2613025"/>
          </a:xfrm>
        </p:spPr>
        <p:txBody>
          <a:bodyPr/>
          <a:lstStyle>
            <a:lvl1pPr marL="187325" indent="-187325">
              <a:buClr>
                <a:srgbClr val="4682C3"/>
              </a:buClr>
              <a:buFont typeface="Arial" panose="020B0604020202020204" pitchFamily="34" charset="0"/>
              <a:buChar char="•"/>
              <a:defRPr sz="2800">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sz="2400">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8200" y="2556327"/>
            <a:ext cx="3810000" cy="2613025"/>
          </a:xfrm>
        </p:spPr>
        <p:txBody>
          <a:bodyPr/>
          <a:lstStyle>
            <a:lvl1pPr marL="187325" indent="-187325">
              <a:buClr>
                <a:srgbClr val="4682C3"/>
              </a:buClr>
              <a:buFont typeface="Arial" panose="020B0604020202020204" pitchFamily="34" charset="0"/>
              <a:buChar char="•"/>
              <a:defRPr sz="2800">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sz="2400">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5" name="Datumsplatzhalter 3"/>
          <p:cNvSpPr>
            <a:spLocks noGrp="1"/>
          </p:cNvSpPr>
          <p:nvPr>
            <p:ph type="dt" sz="half" idx="10"/>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357875F3-145D-4150-88D2-2CDAEA5ED5CD}" type="datetime1">
              <a:rPr lang="de-DE" smtClean="0"/>
              <a:t>22.07.2021</a:t>
            </a:fld>
            <a:endParaRPr lang="de-CH"/>
          </a:p>
        </p:txBody>
      </p:sp>
      <p:sp>
        <p:nvSpPr>
          <p:cNvPr id="16"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7"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10468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697928"/>
            <a:ext cx="8229600" cy="1143000"/>
          </a:xfrm>
        </p:spPr>
        <p:txBody>
          <a:bodyPr/>
          <a:lstStyle>
            <a:lvl1pPr>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Textplatzhalter 2"/>
          <p:cNvSpPr>
            <a:spLocks noGrp="1"/>
          </p:cNvSpPr>
          <p:nvPr>
            <p:ph type="body" idx="1"/>
          </p:nvPr>
        </p:nvSpPr>
        <p:spPr>
          <a:xfrm>
            <a:off x="457200" y="2958403"/>
            <a:ext cx="4040188" cy="639762"/>
          </a:xfrm>
        </p:spPr>
        <p:txBody>
          <a:bodyPr anchor="b"/>
          <a:lstStyle>
            <a:lvl1pPr marL="0" indent="0">
              <a:buNone/>
              <a:defRPr sz="2400" b="0">
                <a:latin typeface="Effra" panose="020B0603020203020204" pitchFamily="34" charset="0"/>
                <a:cs typeface="Effra" panose="020B06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3598165"/>
            <a:ext cx="4040188" cy="2043511"/>
          </a:xfrm>
        </p:spPr>
        <p:txBody>
          <a:bodyPr/>
          <a:lstStyle>
            <a:lvl1pPr marL="187325" indent="-187325">
              <a:buClr>
                <a:srgbClr val="4682C3"/>
              </a:buClr>
              <a:buFont typeface="Arial" panose="020B0604020202020204" pitchFamily="34" charset="0"/>
              <a:buChar char="•"/>
              <a:defRPr sz="2400">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sz="1600">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sz="1600">
                <a:latin typeface="Effra Light" panose="020B0403020203020204" pitchFamily="34" charset="0"/>
                <a:cs typeface="Effra Light" panose="020B040302020302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Textplatzhalter 4"/>
          <p:cNvSpPr>
            <a:spLocks noGrp="1"/>
          </p:cNvSpPr>
          <p:nvPr>
            <p:ph type="body" sz="quarter" idx="3"/>
          </p:nvPr>
        </p:nvSpPr>
        <p:spPr>
          <a:xfrm>
            <a:off x="4645025" y="2958403"/>
            <a:ext cx="4041775" cy="639762"/>
          </a:xfrm>
        </p:spPr>
        <p:txBody>
          <a:bodyPr anchor="b"/>
          <a:lstStyle>
            <a:lvl1pPr marL="0" indent="0">
              <a:buNone/>
              <a:defRPr sz="2400" b="0">
                <a:latin typeface="Effra" panose="020B0603020203020204" pitchFamily="34" charset="0"/>
                <a:cs typeface="Effra" panose="020B0603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5" y="3598166"/>
            <a:ext cx="4041775" cy="2043510"/>
          </a:xfrm>
        </p:spPr>
        <p:txBody>
          <a:bodyPr/>
          <a:lstStyle>
            <a:lvl1pPr marL="187325" indent="-187325">
              <a:buClr>
                <a:srgbClr val="4682C3"/>
              </a:buClr>
              <a:buFont typeface="Arial" panose="020B0604020202020204" pitchFamily="34" charset="0"/>
              <a:buChar char="•"/>
              <a:defRPr sz="2400">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sz="1800">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sz="1600">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sz="1600">
                <a:latin typeface="Effra Light" panose="020B0403020203020204" pitchFamily="34" charset="0"/>
                <a:cs typeface="Effra Light" panose="020B0403020203020204" pitchFamily="34" charset="0"/>
              </a:defRPr>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3" name="Grafik 1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4" name="Datumsplatzhalter 3"/>
          <p:cNvSpPr>
            <a:spLocks noGrp="1"/>
          </p:cNvSpPr>
          <p:nvPr>
            <p:ph type="dt" sz="half" idx="10"/>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06184FDB-7C8A-4156-814E-95F409411CAB}" type="datetime1">
              <a:rPr lang="de-DE" smtClean="0"/>
              <a:t>22.07.2021</a:t>
            </a:fld>
            <a:endParaRPr lang="de-CH"/>
          </a:p>
        </p:txBody>
      </p:sp>
      <p:sp>
        <p:nvSpPr>
          <p:cNvPr id="15" name="Fußzeilenplatzhalter 4"/>
          <p:cNvSpPr>
            <a:spLocks noGrp="1"/>
          </p:cNvSpPr>
          <p:nvPr>
            <p:ph type="ftr" sz="quarter" idx="11"/>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6" name="Foliennummernplatzhalter 5"/>
          <p:cNvSpPr>
            <a:spLocks noGrp="1"/>
          </p:cNvSpPr>
          <p:nvPr>
            <p:ph type="sldNum" sz="quarter" idx="12"/>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386366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5800" y="1697116"/>
            <a:ext cx="7772400" cy="823913"/>
          </a:xfrm>
        </p:spPr>
        <p:txBody>
          <a:bodyPr/>
          <a:lstStyle>
            <a:lvl1pPr>
              <a:defRPr sz="240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0"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62626185-2D4C-4583-A715-0B6C64112C76}" type="datetime1">
              <a:rPr lang="de-DE" smtClean="0"/>
              <a:t>22.07.2021</a:t>
            </a:fld>
            <a:endParaRPr lang="de-CH"/>
          </a:p>
        </p:txBody>
      </p:sp>
      <p:sp>
        <p:nvSpPr>
          <p:cNvPr id="11"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2"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244386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9" name="Datumsplatzhalter 3"/>
          <p:cNvSpPr>
            <a:spLocks noGrp="1"/>
          </p:cNvSpPr>
          <p:nvPr>
            <p:ph type="dt" sz="half" idx="2"/>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13621BBC-804C-4225-8597-7FB24DF931B6}" type="datetime1">
              <a:rPr lang="de-DE" smtClean="0"/>
              <a:t>22.07.2021</a:t>
            </a:fld>
            <a:endParaRPr lang="de-CH"/>
          </a:p>
        </p:txBody>
      </p:sp>
      <p:sp>
        <p:nvSpPr>
          <p:cNvPr id="10"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1"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263714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18706"/>
            <a:ext cx="3008313" cy="1162050"/>
          </a:xfrm>
        </p:spPr>
        <p:txBody>
          <a:bodyPr anchor="b"/>
          <a:lstStyle>
            <a:lvl1pPr algn="l">
              <a:defRPr sz="2400" b="0">
                <a:latin typeface="Effra" panose="020B0603020203020204" pitchFamily="34" charset="0"/>
                <a:cs typeface="Effra" panose="020B0603020203020204" pitchFamily="34" charset="0"/>
              </a:defRPr>
            </a:lvl1pPr>
          </a:lstStyle>
          <a:p>
            <a:r>
              <a:rPr lang="de-DE" dirty="0"/>
              <a:t>Titelmasterformat durch Klicken bearbeiten</a:t>
            </a:r>
            <a:endParaRPr lang="de-CH" dirty="0"/>
          </a:p>
        </p:txBody>
      </p:sp>
      <p:sp>
        <p:nvSpPr>
          <p:cNvPr id="3" name="Inhaltsplatzhalter 2"/>
          <p:cNvSpPr>
            <a:spLocks noGrp="1"/>
          </p:cNvSpPr>
          <p:nvPr>
            <p:ph idx="1"/>
          </p:nvPr>
        </p:nvSpPr>
        <p:spPr>
          <a:xfrm>
            <a:off x="3575050" y="1618707"/>
            <a:ext cx="5111750" cy="4437036"/>
          </a:xfrm>
        </p:spPr>
        <p:txBody>
          <a:bodyPr/>
          <a:lstStyle>
            <a:lvl1pPr marL="187325" indent="-187325">
              <a:buClr>
                <a:srgbClr val="4682C3"/>
              </a:buClr>
              <a:buFont typeface="Arial" panose="020B0604020202020204" pitchFamily="34" charset="0"/>
              <a:buChar char="•"/>
              <a:defRPr sz="3200">
                <a:latin typeface="Effra Light" panose="020B0403020203020204" pitchFamily="34" charset="0"/>
                <a:cs typeface="Effra Light" panose="020B0403020203020204" pitchFamily="34" charset="0"/>
              </a:defRPr>
            </a:lvl1pPr>
            <a:lvl2pPr marL="765175" indent="-285750">
              <a:buClr>
                <a:srgbClr val="4682C3"/>
              </a:buClr>
              <a:buFont typeface="Arial" panose="020B0604020202020204" pitchFamily="34" charset="0"/>
              <a:buChar char="•"/>
              <a:defRPr sz="2800">
                <a:latin typeface="Effra Light" panose="020B0403020203020204" pitchFamily="34" charset="0"/>
                <a:cs typeface="Effra Light" panose="020B0403020203020204" pitchFamily="34" charset="0"/>
              </a:defRPr>
            </a:lvl2pPr>
            <a:lvl3pPr marL="1184275" indent="-228600">
              <a:buClr>
                <a:srgbClr val="4682C3"/>
              </a:buClr>
              <a:buFont typeface="Arial" panose="020B0604020202020204" pitchFamily="34" charset="0"/>
              <a:buChar char="•"/>
              <a:defRPr sz="2400">
                <a:latin typeface="Effra Light" panose="020B0403020203020204" pitchFamily="34" charset="0"/>
                <a:cs typeface="Effra Light" panose="020B0403020203020204" pitchFamily="34" charset="0"/>
              </a:defRPr>
            </a:lvl3pPr>
            <a:lvl4pPr marL="1603375" indent="-22860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4pPr>
            <a:lvl5pPr marL="2057400" indent="-228600">
              <a:buClr>
                <a:srgbClr val="4682C3"/>
              </a:buClr>
              <a:buFont typeface="Arial" panose="020B0604020202020204" pitchFamily="34" charset="0"/>
              <a:buChar char="•"/>
              <a:defRPr sz="2000">
                <a:latin typeface="Effra Light" panose="020B0403020203020204" pitchFamily="34" charset="0"/>
                <a:cs typeface="Effra Light" panose="020B0403020203020204" pitchFamily="34" charset="0"/>
              </a:defRPr>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Textplatzhalter 3"/>
          <p:cNvSpPr>
            <a:spLocks noGrp="1"/>
          </p:cNvSpPr>
          <p:nvPr>
            <p:ph type="body" sz="half" idx="2"/>
          </p:nvPr>
        </p:nvSpPr>
        <p:spPr>
          <a:xfrm>
            <a:off x="457200" y="2780756"/>
            <a:ext cx="3008313" cy="3274987"/>
          </a:xfrm>
        </p:spPr>
        <p:txBody>
          <a:bodyPr/>
          <a:lstStyle>
            <a:lvl1pPr marL="0" indent="0">
              <a:buNone/>
              <a:defRPr sz="1400">
                <a:latin typeface="Effra" panose="020B0603020203020204" pitchFamily="34" charset="0"/>
                <a:cs typeface="Effra" panose="020B0603020203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pic>
        <p:nvPicPr>
          <p:cNvPr id="11" name="Grafik 10"/>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sp>
        <p:nvSpPr>
          <p:cNvPr id="12" name="Datumsplatzhalter 3"/>
          <p:cNvSpPr>
            <a:spLocks noGrp="1"/>
          </p:cNvSpPr>
          <p:nvPr>
            <p:ph type="dt" sz="half" idx="10"/>
          </p:nvPr>
        </p:nvSpPr>
        <p:spPr>
          <a:xfrm>
            <a:off x="703681" y="6356350"/>
            <a:ext cx="862726"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fld id="{B41E65AE-1408-4043-8CC6-F64D65025C84}" type="datetime1">
              <a:rPr lang="de-DE" smtClean="0"/>
              <a:t>22.07.2021</a:t>
            </a:fld>
            <a:endParaRPr lang="de-CH"/>
          </a:p>
        </p:txBody>
      </p:sp>
      <p:sp>
        <p:nvSpPr>
          <p:cNvPr id="13" name="Fußzeilenplatzhalter 4"/>
          <p:cNvSpPr>
            <a:spLocks noGrp="1"/>
          </p:cNvSpPr>
          <p:nvPr>
            <p:ph type="ftr" sz="quarter" idx="3"/>
          </p:nvPr>
        </p:nvSpPr>
        <p:spPr>
          <a:xfrm>
            <a:off x="1566408" y="6356350"/>
            <a:ext cx="4778741" cy="365125"/>
          </a:xfrm>
          <a:prstGeom prst="rect">
            <a:avLst/>
          </a:prstGeom>
        </p:spPr>
        <p:txBody>
          <a:bodyPr vert="horz" lIns="91440" tIns="45720" rIns="91440" bIns="45720" rtlCol="0" anchor="ctr"/>
          <a:lstStyle>
            <a:lvl1pPr algn="l">
              <a:defRPr sz="800">
                <a:solidFill>
                  <a:srgbClr val="5A5A55"/>
                </a:solidFill>
                <a:latin typeface="Effra Light" panose="020B0403020203020204" pitchFamily="34" charset="0"/>
                <a:cs typeface="Effra Light" panose="020B0403020203020204" pitchFamily="34" charset="0"/>
              </a:defRPr>
            </a:lvl1pPr>
          </a:lstStyle>
          <a:p>
            <a:r>
              <a:rPr lang="de-CH"/>
              <a:t>Présentation de l'entreprise | www.corpac.ch</a:t>
            </a:r>
            <a:endParaRPr lang="de-CH" dirty="0"/>
          </a:p>
        </p:txBody>
      </p:sp>
      <p:sp>
        <p:nvSpPr>
          <p:cNvPr id="14" name="Foliennummernplatzhalter 5"/>
          <p:cNvSpPr>
            <a:spLocks noGrp="1"/>
          </p:cNvSpPr>
          <p:nvPr>
            <p:ph type="sldNum" sz="quarter" idx="4"/>
          </p:nvPr>
        </p:nvSpPr>
        <p:spPr>
          <a:xfrm>
            <a:off x="6345149" y="6356350"/>
            <a:ext cx="838912" cy="365125"/>
          </a:xfrm>
          <a:prstGeom prst="rect">
            <a:avLst/>
          </a:prstGeom>
        </p:spPr>
        <p:txBody>
          <a:bodyPr vert="horz" lIns="91440" tIns="45720" rIns="91440" bIns="45720" rtlCol="0" anchor="ctr"/>
          <a:lstStyle>
            <a:lvl1pPr algn="r">
              <a:defRPr sz="800">
                <a:solidFill>
                  <a:srgbClr val="5A5A55"/>
                </a:solidFill>
                <a:latin typeface="Effra Light" panose="020B0403020203020204" pitchFamily="34" charset="0"/>
                <a:cs typeface="Effra Light" panose="020B0403020203020204" pitchFamily="34" charset="0"/>
              </a:defRPr>
            </a:lvl1pPr>
          </a:lstStyle>
          <a:p>
            <a:r>
              <a:rPr lang="de-CH"/>
              <a:t>Page | </a:t>
            </a:r>
            <a:fld id="{F95C36B1-FDEA-4B9D-ABF1-DEFE0157950E}" type="slidenum">
              <a:rPr lang="de-CH" smtClean="0"/>
              <a:pPr/>
              <a:t>‹Nr.›</a:t>
            </a:fld>
            <a:endParaRPr lang="de-CH" dirty="0"/>
          </a:p>
        </p:txBody>
      </p:sp>
    </p:spTree>
    <p:extLst>
      <p:ext uri="{BB962C8B-B14F-4D97-AF65-F5344CB8AC3E}">
        <p14:creationId xmlns:p14="http://schemas.microsoft.com/office/powerpoint/2010/main" val="388293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88490"/>
            <a:ext cx="777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Mastertitelformat bearbeiten</a:t>
            </a:r>
          </a:p>
        </p:txBody>
      </p:sp>
      <p:sp>
        <p:nvSpPr>
          <p:cNvPr id="1027" name="Rectangle 3"/>
          <p:cNvSpPr>
            <a:spLocks noGrp="1" noChangeArrowheads="1"/>
          </p:cNvSpPr>
          <p:nvPr>
            <p:ph type="body" idx="1"/>
          </p:nvPr>
        </p:nvSpPr>
        <p:spPr bwMode="auto">
          <a:xfrm>
            <a:off x="685800" y="2556853"/>
            <a:ext cx="7772400" cy="305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Mastertextformat bearbeiten</a:t>
            </a:r>
          </a:p>
          <a:p>
            <a:pPr lvl="0"/>
            <a:r>
              <a:rPr lang="de-DE" altLang="de-DE" dirty="0" err="1"/>
              <a:t>Nnn</a:t>
            </a:r>
            <a:endParaRPr lang="de-DE" altLang="de-DE" dirty="0"/>
          </a:p>
          <a:p>
            <a:pPr lvl="0"/>
            <a:r>
              <a:rPr lang="de-DE" altLang="de-DE" dirty="0"/>
              <a:t>mmm</a:t>
            </a:r>
          </a:p>
        </p:txBody>
      </p:sp>
      <p:sp>
        <p:nvSpPr>
          <p:cNvPr id="2" name="Text Box 14"/>
          <p:cNvSpPr txBox="1">
            <a:spLocks noChangeArrowheads="1"/>
          </p:cNvSpPr>
          <p:nvPr userDrawn="1"/>
        </p:nvSpPr>
        <p:spPr bwMode="auto">
          <a:xfrm>
            <a:off x="6237288" y="300038"/>
            <a:ext cx="283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de-CH" sz="1200" b="1">
                <a:solidFill>
                  <a:schemeClr val="bg1"/>
                </a:solidFill>
                <a:latin typeface="Arial" charset="0"/>
              </a:rPr>
              <a:t>Agentur für Wettbewerbsvorsprung</a:t>
            </a:r>
          </a:p>
        </p:txBody>
      </p:sp>
      <p:pic>
        <p:nvPicPr>
          <p:cNvPr id="21" name="Grafik 20"/>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0784" y="5899864"/>
            <a:ext cx="959465" cy="767301"/>
          </a:xfrm>
          <a:prstGeom prst="rect">
            <a:avLst/>
          </a:prstGeom>
        </p:spPr>
      </p:pic>
      <p:pic>
        <p:nvPicPr>
          <p:cNvPr id="7" name="Grafik 6"/>
          <p:cNvPicPr>
            <a:picLocks noChangeAspect="1"/>
          </p:cNvPicPr>
          <p:nvPr userDrawn="1"/>
        </p:nvPicPr>
        <p:blipFill rotWithShape="1">
          <a:blip r:embed="rId15" cstate="print">
            <a:extLst>
              <a:ext uri="{28A0092B-C50C-407E-A947-70E740481C1C}">
                <a14:useLocalDpi xmlns:a14="http://schemas.microsoft.com/office/drawing/2010/main" val="0"/>
              </a:ext>
            </a:extLst>
          </a:blip>
          <a:srcRect l="1" t="1688" r="30638" b="1407"/>
          <a:stretch/>
        </p:blipFill>
        <p:spPr>
          <a:xfrm>
            <a:off x="5222685" y="7955"/>
            <a:ext cx="3921315" cy="5478448"/>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7" r:id="rId2"/>
    <p:sldLayoutId id="2147483688" r:id="rId3"/>
    <p:sldLayoutId id="2147483677" r:id="rId4"/>
    <p:sldLayoutId id="2147483678" r:id="rId5"/>
    <p:sldLayoutId id="2147483679" r:id="rId6"/>
    <p:sldLayoutId id="2147483680" r:id="rId7"/>
    <p:sldLayoutId id="2147483681" r:id="rId8"/>
    <p:sldLayoutId id="2147483682" r:id="rId9"/>
    <p:sldLayoutId id="2147483684" r:id="rId10"/>
    <p:sldLayoutId id="2147483685" r:id="rId11"/>
    <p:sldLayoutId id="2147483686" r:id="rId12"/>
  </p:sldLayoutIdLst>
  <p:hf hdr="0"/>
  <p:txStyles>
    <p:titleStyle>
      <a:lvl1pPr algn="l" rtl="0" eaLnBrk="0" fontAlgn="base" hangingPunct="0">
        <a:spcBef>
          <a:spcPct val="0"/>
        </a:spcBef>
        <a:spcAft>
          <a:spcPct val="0"/>
        </a:spcAft>
        <a:buClr>
          <a:srgbClr val="333333"/>
        </a:buClr>
        <a:defRPr sz="1600" b="0">
          <a:solidFill>
            <a:srgbClr val="5A5A55"/>
          </a:solidFill>
          <a:latin typeface="Effra" panose="020B0603020203020204" pitchFamily="34" charset="0"/>
          <a:ea typeface="+mj-ea"/>
          <a:cs typeface="Effra" panose="020B0603020203020204" pitchFamily="34" charset="0"/>
        </a:defRPr>
      </a:lvl1pPr>
      <a:lvl2pPr algn="l" rtl="0" eaLnBrk="0" fontAlgn="base" hangingPunct="0">
        <a:spcBef>
          <a:spcPct val="0"/>
        </a:spcBef>
        <a:spcAft>
          <a:spcPct val="0"/>
        </a:spcAft>
        <a:buClr>
          <a:srgbClr val="333333"/>
        </a:buClr>
        <a:defRPr sz="1600">
          <a:solidFill>
            <a:srgbClr val="E32D0A"/>
          </a:solidFill>
          <a:latin typeface="Arial Black" charset="0"/>
        </a:defRPr>
      </a:lvl2pPr>
      <a:lvl3pPr algn="l" rtl="0" eaLnBrk="0" fontAlgn="base" hangingPunct="0">
        <a:spcBef>
          <a:spcPct val="0"/>
        </a:spcBef>
        <a:spcAft>
          <a:spcPct val="0"/>
        </a:spcAft>
        <a:buClr>
          <a:srgbClr val="333333"/>
        </a:buClr>
        <a:defRPr sz="1600">
          <a:solidFill>
            <a:srgbClr val="E32D0A"/>
          </a:solidFill>
          <a:latin typeface="Arial Black" charset="0"/>
        </a:defRPr>
      </a:lvl3pPr>
      <a:lvl4pPr algn="l" rtl="0" eaLnBrk="0" fontAlgn="base" hangingPunct="0">
        <a:spcBef>
          <a:spcPct val="0"/>
        </a:spcBef>
        <a:spcAft>
          <a:spcPct val="0"/>
        </a:spcAft>
        <a:buClr>
          <a:srgbClr val="333333"/>
        </a:buClr>
        <a:defRPr sz="1600">
          <a:solidFill>
            <a:srgbClr val="E32D0A"/>
          </a:solidFill>
          <a:latin typeface="Arial Black" charset="0"/>
        </a:defRPr>
      </a:lvl4pPr>
      <a:lvl5pPr algn="l" rtl="0" eaLnBrk="0" fontAlgn="base" hangingPunct="0">
        <a:spcBef>
          <a:spcPct val="0"/>
        </a:spcBef>
        <a:spcAft>
          <a:spcPct val="0"/>
        </a:spcAft>
        <a:buClr>
          <a:srgbClr val="333333"/>
        </a:buClr>
        <a:defRPr sz="1600">
          <a:solidFill>
            <a:srgbClr val="E32D0A"/>
          </a:solidFill>
          <a:latin typeface="Arial Black" charset="0"/>
        </a:defRPr>
      </a:lvl5pPr>
      <a:lvl6pPr marL="457200" algn="l" rtl="0" fontAlgn="base">
        <a:spcBef>
          <a:spcPct val="0"/>
        </a:spcBef>
        <a:spcAft>
          <a:spcPct val="0"/>
        </a:spcAft>
        <a:buClr>
          <a:srgbClr val="333333"/>
        </a:buClr>
        <a:defRPr sz="1600">
          <a:solidFill>
            <a:srgbClr val="5E6B73"/>
          </a:solidFill>
          <a:latin typeface="Arial Black" charset="0"/>
        </a:defRPr>
      </a:lvl6pPr>
      <a:lvl7pPr marL="914400" algn="l" rtl="0" fontAlgn="base">
        <a:spcBef>
          <a:spcPct val="0"/>
        </a:spcBef>
        <a:spcAft>
          <a:spcPct val="0"/>
        </a:spcAft>
        <a:buClr>
          <a:srgbClr val="333333"/>
        </a:buClr>
        <a:defRPr sz="1600">
          <a:solidFill>
            <a:srgbClr val="5E6B73"/>
          </a:solidFill>
          <a:latin typeface="Arial Black" charset="0"/>
        </a:defRPr>
      </a:lvl7pPr>
      <a:lvl8pPr marL="1371600" algn="l" rtl="0" fontAlgn="base">
        <a:spcBef>
          <a:spcPct val="0"/>
        </a:spcBef>
        <a:spcAft>
          <a:spcPct val="0"/>
        </a:spcAft>
        <a:buClr>
          <a:srgbClr val="333333"/>
        </a:buClr>
        <a:defRPr sz="1600">
          <a:solidFill>
            <a:srgbClr val="5E6B73"/>
          </a:solidFill>
          <a:latin typeface="Arial Black" charset="0"/>
        </a:defRPr>
      </a:lvl8pPr>
      <a:lvl9pPr marL="1828800" algn="l" rtl="0" fontAlgn="base">
        <a:spcBef>
          <a:spcPct val="0"/>
        </a:spcBef>
        <a:spcAft>
          <a:spcPct val="0"/>
        </a:spcAft>
        <a:buClr>
          <a:srgbClr val="333333"/>
        </a:buClr>
        <a:defRPr sz="1600">
          <a:solidFill>
            <a:srgbClr val="5E6B73"/>
          </a:solidFill>
          <a:latin typeface="Arial Black" charset="0"/>
        </a:defRPr>
      </a:lvl9pPr>
    </p:titleStyle>
    <p:body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F5F5F"/>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84275" indent="-228600" algn="l" rtl="0" eaLnBrk="0" fontAlgn="base" hangingPunct="0">
        <a:spcBef>
          <a:spcPct val="20000"/>
        </a:spcBef>
        <a:spcAft>
          <a:spcPct val="0"/>
        </a:spcAft>
        <a:buFont typeface="Wingdings" pitchFamily="2" charset="2"/>
        <a:buChar char="§"/>
        <a:defRPr sz="1600">
          <a:solidFill>
            <a:srgbClr val="333333"/>
          </a:solidFill>
          <a:latin typeface="+mn-lt"/>
        </a:defRPr>
      </a:lvl3pPr>
      <a:lvl4pPr marL="1603375" indent="-228600" algn="l" rtl="0" eaLnBrk="0" fontAlgn="base" hangingPunct="0">
        <a:spcBef>
          <a:spcPct val="20000"/>
        </a:spcBef>
        <a:spcAft>
          <a:spcPct val="0"/>
        </a:spcAft>
        <a:buFont typeface="Wingdings" pitchFamily="2" charset="2"/>
        <a:buChar char="§"/>
        <a:defRPr sz="16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rgbClr val="333333"/>
          </a:solidFill>
          <a:latin typeface="+mn-lt"/>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hyperlink" Target="Corpac_Master_Export.pptx" TargetMode="External"/><Relationship Id="rId13" Type="http://schemas.openxmlformats.org/officeDocument/2006/relationships/image" Target="../media/image15.jpeg"/><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jpeg"/><Relationship Id="rId2" Type="http://schemas.openxmlformats.org/officeDocument/2006/relationships/hyperlink" Target="Corpac_Master_Automotive.pptx" TargetMode="External"/><Relationship Id="rId1" Type="http://schemas.openxmlformats.org/officeDocument/2006/relationships/slideLayout" Target="../slideLayouts/slideLayout3.xml"/><Relationship Id="rId6" Type="http://schemas.openxmlformats.org/officeDocument/2006/relationships/hyperlink" Target="Corpac_Master_Prozessindustrie.pptx" TargetMode="External"/><Relationship Id="rId11" Type="http://schemas.openxmlformats.org/officeDocument/2006/relationships/hyperlink" Target="Corpac_Master_Uhrenindustrie.pptx" TargetMode="External"/><Relationship Id="rId5" Type="http://schemas.openxmlformats.org/officeDocument/2006/relationships/image" Target="../media/image10.jpeg"/><Relationship Id="rId15" Type="http://schemas.openxmlformats.org/officeDocument/2006/relationships/image" Target="../media/image16.jpeg"/><Relationship Id="rId10" Type="http://schemas.openxmlformats.org/officeDocument/2006/relationships/image" Target="../media/image13.jpeg"/><Relationship Id="rId4" Type="http://schemas.openxmlformats.org/officeDocument/2006/relationships/hyperlink" Target="Corpac_Master_Turbinen.pptx" TargetMode="External"/><Relationship Id="rId9" Type="http://schemas.openxmlformats.org/officeDocument/2006/relationships/image" Target="../media/image12.jpeg"/><Relationship Id="rId14" Type="http://schemas.openxmlformats.org/officeDocument/2006/relationships/hyperlink" Target="Corpac_Master_Energiesektor.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10821"/>
          <a:stretch/>
        </p:blipFill>
        <p:spPr>
          <a:xfrm>
            <a:off x="0" y="25"/>
            <a:ext cx="9144000" cy="5439019"/>
          </a:xfrm>
          <a:prstGeom prst="rect">
            <a:avLst/>
          </a:prstGeom>
        </p:spPr>
      </p:pic>
      <p:sp>
        <p:nvSpPr>
          <p:cNvPr id="3" name="Textfeld 2"/>
          <p:cNvSpPr txBox="1"/>
          <p:nvPr/>
        </p:nvSpPr>
        <p:spPr>
          <a:xfrm>
            <a:off x="0" y="26"/>
            <a:ext cx="2406769" cy="246221"/>
          </a:xfrm>
          <a:prstGeom prst="rect">
            <a:avLst/>
          </a:prstGeom>
          <a:solidFill>
            <a:srgbClr val="FFFFFF">
              <a:alpha val="70980"/>
            </a:srgbClr>
          </a:solidFill>
        </p:spPr>
        <p:txBody>
          <a:bodyPr wrap="square" rtlCol="0">
            <a:spAutoFit/>
          </a:bodyPr>
          <a:lstStyle/>
          <a:p>
            <a:pPr algn="l"/>
            <a:r>
              <a:rPr lang="de-CH" sz="1000" b="1">
                <a:solidFill>
                  <a:srgbClr val="4682C3"/>
                </a:solidFill>
                <a:latin typeface="Effra" panose="020B0603020203020204" pitchFamily="34" charset="0"/>
                <a:cs typeface="Effra" panose="020B0603020203020204" pitchFamily="34" charset="0"/>
              </a:rPr>
              <a:t>L’entreprise</a:t>
            </a:r>
            <a:endParaRPr lang="de-CH" sz="1000" b="1" dirty="0">
              <a:solidFill>
                <a:srgbClr val="4682C3"/>
              </a:solidFill>
              <a:latin typeface="Effra" panose="020B0603020203020204" pitchFamily="34" charset="0"/>
              <a:cs typeface="Effra" panose="020B0603020203020204" pitchFamily="34" charset="0"/>
            </a:endParaRPr>
          </a:p>
        </p:txBody>
      </p:sp>
      <p:sp>
        <p:nvSpPr>
          <p:cNvPr id="4" name="Text Box 32"/>
          <p:cNvSpPr txBox="1">
            <a:spLocks noChangeArrowheads="1"/>
          </p:cNvSpPr>
          <p:nvPr/>
        </p:nvSpPr>
        <p:spPr bwMode="auto">
          <a:xfrm>
            <a:off x="95534" y="5798537"/>
            <a:ext cx="75335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spcBef>
                <a:spcPct val="50000"/>
              </a:spcBef>
            </a:pP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Protection</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complète</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contre</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la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corrosion</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pour</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vos</a:t>
            </a:r>
            <a:r>
              <a:rPr lang="de-CH" altLang="de-DE" sz="2200" dirty="0">
                <a:solidFill>
                  <a:srgbClr val="5A5A55"/>
                </a:solidFill>
                <a:latin typeface="Effra" panose="020B0603020203020204" pitchFamily="34" charset="0"/>
                <a:ea typeface="Calibri" pitchFamily="34" charset="0"/>
                <a:cs typeface="Effra" panose="020B0603020203020204" pitchFamily="34" charset="0"/>
              </a:rPr>
              <a:t> </a:t>
            </a:r>
            <a:r>
              <a:rPr lang="de-CH" altLang="de-DE" sz="2200" dirty="0" err="1">
                <a:solidFill>
                  <a:srgbClr val="5A5A55"/>
                </a:solidFill>
                <a:latin typeface="Effra" panose="020B0603020203020204" pitchFamily="34" charset="0"/>
                <a:ea typeface="Calibri" pitchFamily="34" charset="0"/>
                <a:cs typeface="Effra" panose="020B0603020203020204" pitchFamily="34" charset="0"/>
              </a:rPr>
              <a:t>produits</a:t>
            </a:r>
            <a:r>
              <a:rPr lang="de-CH" altLang="de-DE" sz="2200" dirty="0">
                <a:solidFill>
                  <a:srgbClr val="5A5A55"/>
                </a:solidFill>
                <a:latin typeface="Effra" panose="020B0603020203020204" pitchFamily="34" charset="0"/>
                <a:ea typeface="Calibri" pitchFamily="34" charset="0"/>
                <a:cs typeface="Effra" panose="020B0603020203020204" pitchFamily="34" charset="0"/>
              </a:rPr>
              <a:t>.</a:t>
            </a:r>
            <a:endParaRPr lang="de-CH" altLang="de-DE" sz="1400" dirty="0">
              <a:solidFill>
                <a:srgbClr val="5A5A55"/>
              </a:solidFill>
              <a:latin typeface="Effra" panose="020B0603020203020204" pitchFamily="34" charset="0"/>
              <a:ea typeface="Calibri" pitchFamily="34" charset="0"/>
              <a:cs typeface="Effra" panose="020B0603020203020204" pitchFamily="34" charset="0"/>
            </a:endParaRPr>
          </a:p>
        </p:txBody>
      </p:sp>
      <p:sp>
        <p:nvSpPr>
          <p:cNvPr id="5" name="Text Box 32"/>
          <p:cNvSpPr txBox="1">
            <a:spLocks noChangeArrowheads="1"/>
          </p:cNvSpPr>
          <p:nvPr/>
        </p:nvSpPr>
        <p:spPr bwMode="auto">
          <a:xfrm>
            <a:off x="95534" y="6221271"/>
            <a:ext cx="72925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l">
              <a:spcBef>
                <a:spcPct val="50000"/>
              </a:spcBef>
            </a:pPr>
            <a:r>
              <a:rPr lang="de-CH" altLang="de-DE" sz="2000" dirty="0" err="1">
                <a:solidFill>
                  <a:srgbClr val="5A5A55"/>
                </a:solidFill>
                <a:latin typeface="Effra Light" panose="020B0403020203020204" pitchFamily="34" charset="0"/>
                <a:ea typeface="Calibri" pitchFamily="34" charset="0"/>
                <a:cs typeface="Effra Light" panose="020B0403020203020204" pitchFamily="34" charset="0"/>
              </a:rPr>
              <a:t>Présentation</a:t>
            </a:r>
            <a:r>
              <a:rPr lang="de-CH" altLang="de-DE" sz="2000" dirty="0">
                <a:solidFill>
                  <a:srgbClr val="5A5A55"/>
                </a:solidFill>
                <a:latin typeface="Effra Light" panose="020B0403020203020204" pitchFamily="34" charset="0"/>
                <a:ea typeface="Calibri" pitchFamily="34" charset="0"/>
                <a:cs typeface="Effra Light" panose="020B0403020203020204" pitchFamily="34" charset="0"/>
              </a:rPr>
              <a:t> de la </a:t>
            </a:r>
            <a:r>
              <a:rPr lang="de-CH" altLang="de-DE" sz="2000" dirty="0" err="1">
                <a:solidFill>
                  <a:srgbClr val="5A5A55"/>
                </a:solidFill>
                <a:latin typeface="Effra Light" panose="020B0403020203020204" pitchFamily="34" charset="0"/>
                <a:ea typeface="Calibri" pitchFamily="34" charset="0"/>
                <a:cs typeface="Effra Light" panose="020B0403020203020204" pitchFamily="34" charset="0"/>
              </a:rPr>
              <a:t>société</a:t>
            </a:r>
            <a:r>
              <a:rPr lang="de-CH" altLang="de-DE" sz="2000" dirty="0">
                <a:solidFill>
                  <a:srgbClr val="5A5A55"/>
                </a:solidFill>
                <a:latin typeface="Effra Light" panose="020B0403020203020204" pitchFamily="34" charset="0"/>
                <a:ea typeface="Calibri" pitchFamily="34" charset="0"/>
                <a:cs typeface="Effra Light" panose="020B0403020203020204" pitchFamily="34" charset="0"/>
              </a:rPr>
              <a:t> </a:t>
            </a:r>
            <a:r>
              <a:rPr lang="de-CH" altLang="de-DE" sz="2000" dirty="0" err="1">
                <a:solidFill>
                  <a:srgbClr val="5A5A55"/>
                </a:solidFill>
                <a:latin typeface="Effra Light" panose="020B0403020203020204" pitchFamily="34" charset="0"/>
                <a:ea typeface="Calibri" pitchFamily="34" charset="0"/>
                <a:cs typeface="Effra Light" panose="020B0403020203020204" pitchFamily="34" charset="0"/>
              </a:rPr>
              <a:t>Corpac</a:t>
            </a:r>
            <a:r>
              <a:rPr lang="de-CH" altLang="de-DE" sz="2000" dirty="0">
                <a:solidFill>
                  <a:srgbClr val="5A5A55"/>
                </a:solidFill>
                <a:latin typeface="Effra Light" panose="020B0403020203020204" pitchFamily="34" charset="0"/>
                <a:ea typeface="Calibri" pitchFamily="34" charset="0"/>
                <a:cs typeface="Effra Light" panose="020B0403020203020204" pitchFamily="34" charset="0"/>
              </a:rPr>
              <a:t> AG</a:t>
            </a:r>
          </a:p>
        </p:txBody>
      </p:sp>
    </p:spTree>
    <p:extLst>
      <p:ext uri="{BB962C8B-B14F-4D97-AF65-F5344CB8AC3E}">
        <p14:creationId xmlns:p14="http://schemas.microsoft.com/office/powerpoint/2010/main" val="41533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a:t>Nous sommes efficaces et transparents – au service de votre progrès</a:t>
            </a:r>
            <a:endParaRPr lang="fr-FR" noProof="0" dirty="0"/>
          </a:p>
        </p:txBody>
      </p:sp>
      <p:sp>
        <p:nvSpPr>
          <p:cNvPr id="3" name="Inhaltsplatzhalter 2"/>
          <p:cNvSpPr>
            <a:spLocks noGrp="1"/>
          </p:cNvSpPr>
          <p:nvPr>
            <p:ph idx="1"/>
          </p:nvPr>
        </p:nvSpPr>
        <p:spPr/>
        <p:txBody>
          <a:bodyPr/>
          <a:lstStyle/>
          <a:p>
            <a:pPr marL="0" indent="0">
              <a:buNone/>
            </a:pPr>
            <a:r>
              <a:rPr lang="fr-FR" sz="2800" b="1" noProof="0" dirty="0">
                <a:solidFill>
                  <a:srgbClr val="4682C3"/>
                </a:solidFill>
              </a:rPr>
              <a:t>Comptez sur nous.</a:t>
            </a:r>
          </a:p>
          <a:p>
            <a:pPr marL="0" indent="0">
              <a:buNone/>
            </a:pPr>
            <a:r>
              <a:rPr lang="fr-FR" noProof="0" dirty="0"/>
              <a:t>Nous sommes le «partenaire de premier choix» </a:t>
            </a:r>
            <a:r>
              <a:rPr lang="fr-FR" dirty="0"/>
              <a:t>pour la protection complète contre la corrosion</a:t>
            </a:r>
            <a:r>
              <a:rPr lang="fr-FR" noProof="0" dirty="0"/>
              <a:t>.</a:t>
            </a:r>
          </a:p>
          <a:p>
            <a:pPr marL="0" indent="0">
              <a:buNone/>
            </a:pPr>
            <a:r>
              <a:rPr lang="fr-FR" noProof="0" dirty="0"/>
              <a:t>Nous procédons spécifiquement en fonction de vos exigences et y apportons notre expérience.</a:t>
            </a:r>
          </a:p>
          <a:p>
            <a:pPr marL="0" indent="0">
              <a:buNone/>
            </a:pPr>
            <a:endParaRPr lang="fr-FR" noProof="0" dirty="0"/>
          </a:p>
          <a:p>
            <a:pPr marL="0" indent="0">
              <a:buNone/>
            </a:pPr>
            <a:r>
              <a:rPr lang="fr-FR" noProof="0" dirty="0"/>
              <a:t>&gt; pour en savoir plus: www.corpac.ch</a:t>
            </a:r>
          </a:p>
        </p:txBody>
      </p:sp>
      <p:sp>
        <p:nvSpPr>
          <p:cNvPr id="4" name="Datumsplatzhalter 3"/>
          <p:cNvSpPr>
            <a:spLocks noGrp="1"/>
          </p:cNvSpPr>
          <p:nvPr>
            <p:ph type="dt" sz="half" idx="2"/>
          </p:nvPr>
        </p:nvSpPr>
        <p:spPr/>
        <p:txBody>
          <a:bodyPr/>
          <a:lstStyle/>
          <a:p>
            <a:fld id="{AD2132A7-BF7E-4D20-9DCB-AB1930844FFD}"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sp>
        <p:nvSpPr>
          <p:cNvPr id="7" name="Foliennummernplatzhalter 6"/>
          <p:cNvSpPr>
            <a:spLocks noGrp="1"/>
          </p:cNvSpPr>
          <p:nvPr>
            <p:ph type="sldNum" sz="quarter" idx="4"/>
          </p:nvPr>
        </p:nvSpPr>
        <p:spPr/>
        <p:txBody>
          <a:bodyPr/>
          <a:lstStyle/>
          <a:p>
            <a:r>
              <a:rPr lang="de-CH"/>
              <a:t>Page | </a:t>
            </a:r>
            <a:fld id="{F95C36B1-FDEA-4B9D-ABF1-DEFE0157950E}" type="slidenum">
              <a:rPr lang="de-CH" smtClean="0"/>
              <a:pPr/>
              <a:t>10</a:t>
            </a:fld>
            <a:endParaRPr lang="de-CH" dirty="0"/>
          </a:p>
        </p:txBody>
      </p:sp>
    </p:spTree>
    <p:extLst>
      <p:ext uri="{BB962C8B-B14F-4D97-AF65-F5344CB8AC3E}">
        <p14:creationId xmlns:p14="http://schemas.microsoft.com/office/powerpoint/2010/main" val="62976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500" y="943766"/>
            <a:ext cx="8005748" cy="823913"/>
          </a:xfrm>
        </p:spPr>
        <p:txBody>
          <a:bodyPr/>
          <a:lstStyle/>
          <a:p>
            <a:r>
              <a:rPr lang="fr-FR" noProof="0" dirty="0" err="1"/>
              <a:t>Corpac</a:t>
            </a:r>
            <a:r>
              <a:rPr lang="fr-FR" noProof="0" dirty="0"/>
              <a:t> AG</a:t>
            </a:r>
          </a:p>
        </p:txBody>
      </p:sp>
      <p:sp>
        <p:nvSpPr>
          <p:cNvPr id="3" name="Inhaltsplatzhalter 2"/>
          <p:cNvSpPr>
            <a:spLocks noGrp="1"/>
          </p:cNvSpPr>
          <p:nvPr>
            <p:ph idx="1"/>
          </p:nvPr>
        </p:nvSpPr>
        <p:spPr>
          <a:xfrm>
            <a:off x="440613" y="1767679"/>
            <a:ext cx="8262773" cy="3251572"/>
          </a:xfrm>
        </p:spPr>
        <p:txBody>
          <a:bodyPr/>
          <a:lstStyle/>
          <a:p>
            <a:pPr>
              <a:lnSpc>
                <a:spcPts val="2300"/>
              </a:lnSpc>
            </a:pPr>
            <a:r>
              <a:rPr lang="fr-FR" dirty="0"/>
              <a:t>La société </a:t>
            </a:r>
            <a:r>
              <a:rPr lang="fr-FR" dirty="0" err="1"/>
              <a:t>Corpac</a:t>
            </a:r>
            <a:r>
              <a:rPr lang="fr-FR" dirty="0"/>
              <a:t> AG  est active depuis 1996 comme fournisseur spécialisé dans son secteur et propose des solutions VpCI® complètes contre la corrosion dans le domaine multi-métal</a:t>
            </a:r>
            <a:r>
              <a:rPr lang="fr-FR" noProof="0" dirty="0"/>
              <a:t>. </a:t>
            </a:r>
          </a:p>
          <a:p>
            <a:pPr>
              <a:lnSpc>
                <a:spcPts val="2300"/>
              </a:lnSpc>
            </a:pPr>
            <a:r>
              <a:rPr lang="fr-FR" noProof="0" dirty="0"/>
              <a:t>CORPAC AG est l’importateur et distributeur officiel et agréé des produits </a:t>
            </a:r>
            <a:r>
              <a:rPr lang="fr-FR" noProof="0" dirty="0" err="1"/>
              <a:t>CORTEC®VpCI</a:t>
            </a:r>
            <a:r>
              <a:rPr lang="fr-FR" noProof="0" dirty="0"/>
              <a:t>® en Suisse. </a:t>
            </a:r>
          </a:p>
          <a:p>
            <a:pPr>
              <a:lnSpc>
                <a:spcPts val="2300"/>
              </a:lnSpc>
            </a:pPr>
            <a:r>
              <a:rPr lang="fr-FR" noProof="0" dirty="0"/>
              <a:t>Nous poursuivons une étroite coopération avec notre partenaire de technologie CORTEC® CORPORATION. </a:t>
            </a:r>
          </a:p>
          <a:p>
            <a:pPr>
              <a:lnSpc>
                <a:spcPts val="2300"/>
              </a:lnSpc>
            </a:pPr>
            <a:r>
              <a:rPr lang="fr-FR" noProof="0" dirty="0"/>
              <a:t>CORTEC® est une entreprise américaine indépendante qui développe et fabrique ses produits elle-même.</a:t>
            </a:r>
          </a:p>
          <a:p>
            <a:pPr>
              <a:lnSpc>
                <a:spcPts val="2300"/>
              </a:lnSpc>
            </a:pPr>
            <a:r>
              <a:rPr lang="fr-FR" noProof="0" dirty="0"/>
              <a:t>CORTEC® est présente dans plus de 90 pays du monde et </a:t>
            </a:r>
            <a:r>
              <a:rPr lang="fr-FR" dirty="0"/>
              <a:t>s</a:t>
            </a:r>
            <a:r>
              <a:rPr lang="fr-FR" noProof="0" dirty="0"/>
              <a:t>a gamme composée de plus de 300 produits protecteurs à base de </a:t>
            </a:r>
            <a:r>
              <a:rPr lang="fr-FR" dirty="0"/>
              <a:t>VpCI®</a:t>
            </a:r>
            <a:r>
              <a:rPr lang="fr-FR" noProof="0" dirty="0"/>
              <a:t> constitue l’offre la plus complète pour diverses applications spécifiques dans ce domaine. La méthode VpCI® est conviviale et respectueuse de l’environnement.</a:t>
            </a:r>
          </a:p>
        </p:txBody>
      </p:sp>
      <p:sp>
        <p:nvSpPr>
          <p:cNvPr id="4" name="Datumsplatzhalter 3"/>
          <p:cNvSpPr>
            <a:spLocks noGrp="1"/>
          </p:cNvSpPr>
          <p:nvPr>
            <p:ph type="dt" sz="half" idx="2"/>
          </p:nvPr>
        </p:nvSpPr>
        <p:spPr/>
        <p:txBody>
          <a:bodyPr/>
          <a:lstStyle/>
          <a:p>
            <a:fld id="{7FB28613-5DF3-46CE-8739-A70D00C37ECD}" type="datetime1">
              <a:rPr lang="de-DE" smtClean="0"/>
              <a:t>22.07.2021</a:t>
            </a:fld>
            <a:endParaRPr lang="de-CH"/>
          </a:p>
        </p:txBody>
      </p:sp>
      <p:sp>
        <p:nvSpPr>
          <p:cNvPr id="5" name="Fußzeilenplatzhalter 4"/>
          <p:cNvSpPr>
            <a:spLocks noGrp="1"/>
          </p:cNvSpPr>
          <p:nvPr>
            <p:ph type="ftr" sz="quarter" idx="3"/>
          </p:nvPr>
        </p:nvSpPr>
        <p:spPr/>
        <p:txBody>
          <a:bodyPr/>
          <a:lstStyle/>
          <a:p>
            <a:r>
              <a:rPr lang="de-CH" dirty="0" err="1"/>
              <a:t>Présentation</a:t>
            </a:r>
            <a:r>
              <a:rPr lang="de-CH" dirty="0"/>
              <a:t> de </a:t>
            </a:r>
            <a:r>
              <a:rPr lang="de-CH" dirty="0" err="1"/>
              <a:t>l’entreprise</a:t>
            </a:r>
            <a:r>
              <a:rPr lang="de-CH" dirty="0"/>
              <a:t> | www.corpac.ch</a:t>
            </a:r>
          </a:p>
        </p:txBody>
      </p:sp>
      <p:sp>
        <p:nvSpPr>
          <p:cNvPr id="7" name="Foliennummernplatzhalter 6"/>
          <p:cNvSpPr>
            <a:spLocks noGrp="1"/>
          </p:cNvSpPr>
          <p:nvPr>
            <p:ph type="sldNum" sz="quarter" idx="4"/>
          </p:nvPr>
        </p:nvSpPr>
        <p:spPr/>
        <p:txBody>
          <a:bodyPr/>
          <a:lstStyle/>
          <a:p>
            <a:r>
              <a:rPr lang="de-CH"/>
              <a:t>Page | </a:t>
            </a:r>
            <a:fld id="{F95C36B1-FDEA-4B9D-ABF1-DEFE0157950E}" type="slidenum">
              <a:rPr lang="de-CH" smtClean="0"/>
              <a:pPr/>
              <a:t>2</a:t>
            </a:fld>
            <a:endParaRPr lang="de-CH" dirty="0"/>
          </a:p>
        </p:txBody>
      </p:sp>
    </p:spTree>
    <p:extLst>
      <p:ext uri="{BB962C8B-B14F-4D97-AF65-F5344CB8AC3E}">
        <p14:creationId xmlns:p14="http://schemas.microsoft.com/office/powerpoint/2010/main" val="1804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t>L’offre complète d’un partenaire de premier choix</a:t>
            </a:r>
          </a:p>
        </p:txBody>
      </p:sp>
      <p:sp>
        <p:nvSpPr>
          <p:cNvPr id="3" name="Inhaltsplatzhalter 2"/>
          <p:cNvSpPr>
            <a:spLocks noGrp="1"/>
          </p:cNvSpPr>
          <p:nvPr>
            <p:ph idx="1"/>
          </p:nvPr>
        </p:nvSpPr>
        <p:spPr/>
        <p:txBody>
          <a:bodyPr/>
          <a:lstStyle/>
          <a:p>
            <a:r>
              <a:rPr lang="fr-FR" noProof="0" dirty="0" err="1"/>
              <a:t>Corpac</a:t>
            </a:r>
            <a:r>
              <a:rPr lang="fr-FR" noProof="0" dirty="0"/>
              <a:t> AG </a:t>
            </a:r>
            <a:r>
              <a:rPr lang="fr-FR" dirty="0"/>
              <a:t>e</a:t>
            </a:r>
            <a:r>
              <a:rPr lang="fr-FR" noProof="0" dirty="0"/>
              <a:t>st </a:t>
            </a:r>
            <a:r>
              <a:rPr lang="fr-FR" noProof="0"/>
              <a:t>un leader </a:t>
            </a:r>
            <a:r>
              <a:rPr lang="fr-FR" noProof="0" dirty="0"/>
              <a:t>en matière de protection complète contre la corrosion et soutient ses clients tout au long des processus. Dans ce contexte, notre travail est axé spécifiquement sur la rentabilité et sur la valeur ajoutée. </a:t>
            </a:r>
          </a:p>
          <a:p>
            <a:r>
              <a:rPr lang="fr-FR" noProof="0" dirty="0" err="1"/>
              <a:t>Corpac</a:t>
            </a:r>
            <a:r>
              <a:rPr lang="fr-FR" noProof="0" dirty="0"/>
              <a:t> AG est le partenaire de premier choix comme importateur et distributeur officiel des produits CORTEC®-</a:t>
            </a:r>
            <a:r>
              <a:rPr lang="fr-FR" noProof="0" dirty="0" err="1"/>
              <a:t>VpCI</a:t>
            </a:r>
            <a:r>
              <a:rPr lang="fr-FR" noProof="0" dirty="0"/>
              <a:t>® en Suisse.</a:t>
            </a:r>
          </a:p>
        </p:txBody>
      </p:sp>
      <p:sp>
        <p:nvSpPr>
          <p:cNvPr id="4" name="Datumsplatzhalter 3"/>
          <p:cNvSpPr>
            <a:spLocks noGrp="1"/>
          </p:cNvSpPr>
          <p:nvPr>
            <p:ph type="dt" sz="half" idx="2"/>
          </p:nvPr>
        </p:nvSpPr>
        <p:spPr>
          <a:xfrm>
            <a:off x="635441" y="6356350"/>
            <a:ext cx="862726" cy="365125"/>
          </a:xfrm>
        </p:spPr>
        <p:txBody>
          <a:bodyPr/>
          <a:lstStyle/>
          <a:p>
            <a:fld id="{831CE11E-C868-46EE-BFEF-BF310009311A}"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sp>
        <p:nvSpPr>
          <p:cNvPr id="7" name="Foliennummernplatzhalter 6"/>
          <p:cNvSpPr>
            <a:spLocks noGrp="1"/>
          </p:cNvSpPr>
          <p:nvPr>
            <p:ph type="sldNum" sz="quarter" idx="4"/>
          </p:nvPr>
        </p:nvSpPr>
        <p:spPr/>
        <p:txBody>
          <a:bodyPr/>
          <a:lstStyle/>
          <a:p>
            <a:r>
              <a:rPr lang="de-CH" dirty="0"/>
              <a:t>Page | </a:t>
            </a:r>
            <a:fld id="{F95C36B1-FDEA-4B9D-ABF1-DEFE0157950E}" type="slidenum">
              <a:rPr lang="de-CH" smtClean="0"/>
              <a:pPr/>
              <a:t>3</a:t>
            </a:fld>
            <a:endParaRPr lang="de-CH" dirty="0"/>
          </a:p>
        </p:txBody>
      </p:sp>
    </p:spTree>
    <p:extLst>
      <p:ext uri="{BB962C8B-B14F-4D97-AF65-F5344CB8AC3E}">
        <p14:creationId xmlns:p14="http://schemas.microsoft.com/office/powerpoint/2010/main" val="152703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a:t>Compétence grâce à l’expérience</a:t>
            </a:r>
            <a:endParaRPr lang="fr-FR" noProof="0" dirty="0"/>
          </a:p>
        </p:txBody>
      </p:sp>
      <p:sp>
        <p:nvSpPr>
          <p:cNvPr id="3" name="Inhaltsplatzhalter 2"/>
          <p:cNvSpPr>
            <a:spLocks noGrp="1"/>
          </p:cNvSpPr>
          <p:nvPr>
            <p:ph idx="1"/>
          </p:nvPr>
        </p:nvSpPr>
        <p:spPr/>
        <p:txBody>
          <a:bodyPr/>
          <a:lstStyle/>
          <a:p>
            <a:r>
              <a:rPr lang="fr-FR" noProof="0" dirty="0"/>
              <a:t>Nous estimons que les prestations d’équipe constituent une ressource importante, que nous utilisons dans notre travail quotidien et en particulier au service de nos clients. </a:t>
            </a:r>
          </a:p>
          <a:p>
            <a:r>
              <a:rPr lang="fr-FR" noProof="0" dirty="0"/>
              <a:t>La satisfaction du client est un de nos principaux objectifs. Pour l’assurer au mieux,  nous pensons et travaillons en équipe.</a:t>
            </a:r>
          </a:p>
        </p:txBody>
      </p:sp>
      <p:sp>
        <p:nvSpPr>
          <p:cNvPr id="4" name="Datumsplatzhalter 3"/>
          <p:cNvSpPr>
            <a:spLocks noGrp="1"/>
          </p:cNvSpPr>
          <p:nvPr>
            <p:ph type="dt" sz="half" idx="2"/>
          </p:nvPr>
        </p:nvSpPr>
        <p:spPr/>
        <p:txBody>
          <a:bodyPr/>
          <a:lstStyle/>
          <a:p>
            <a:fld id="{5F17E764-E6B1-44BB-BD2D-E3E7D3B51910}"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pic>
        <p:nvPicPr>
          <p:cNvPr id="7" name="Grafik 6"/>
          <p:cNvPicPr>
            <a:picLocks noChangeAspect="1"/>
          </p:cNvPicPr>
          <p:nvPr/>
        </p:nvPicPr>
        <p:blipFill>
          <a:blip r:embed="rId2" cstate="print">
            <a:clrChange>
              <a:clrFrom>
                <a:srgbClr val="FFFEF5"/>
              </a:clrFrom>
              <a:clrTo>
                <a:srgbClr val="FFFEF5">
                  <a:alpha val="0"/>
                </a:srgbClr>
              </a:clrTo>
            </a:clrChang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465280" y="3663942"/>
            <a:ext cx="1685544" cy="1685544"/>
          </a:xfrm>
          <a:prstGeom prst="rect">
            <a:avLst/>
          </a:prstGeom>
        </p:spPr>
      </p:pic>
      <p:pic>
        <p:nvPicPr>
          <p:cNvPr id="8" name="Grafik 7"/>
          <p:cNvPicPr>
            <a:picLocks noChangeAspect="1"/>
          </p:cNvPicPr>
          <p:nvPr/>
        </p:nvPicPr>
        <p:blipFill>
          <a:blip r:embed="rId4" cstate="print">
            <a:clrChange>
              <a:clrFrom>
                <a:srgbClr val="FFFEF5"/>
              </a:clrFrom>
              <a:clrTo>
                <a:srgbClr val="FFFEF5">
                  <a:alpha val="0"/>
                </a:srgbClr>
              </a:clrTo>
            </a:clrChang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796420" y="3615592"/>
            <a:ext cx="1685544" cy="1685544"/>
          </a:xfrm>
          <a:prstGeom prst="rect">
            <a:avLst/>
          </a:prstGeom>
        </p:spPr>
      </p:pic>
      <p:sp>
        <p:nvSpPr>
          <p:cNvPr id="11" name="Rechteck 10"/>
          <p:cNvSpPr/>
          <p:nvPr/>
        </p:nvSpPr>
        <p:spPr>
          <a:xfrm>
            <a:off x="5279080" y="5505497"/>
            <a:ext cx="2456121" cy="523220"/>
          </a:xfrm>
          <a:prstGeom prst="rect">
            <a:avLst/>
          </a:prstGeom>
        </p:spPr>
        <p:txBody>
          <a:bodyPr wrap="square">
            <a:spAutoFit/>
          </a:bodyPr>
          <a:lstStyle/>
          <a:p>
            <a:pPr algn="ctr"/>
            <a:r>
              <a:rPr lang="de-CH" sz="1400" b="1" dirty="0">
                <a:solidFill>
                  <a:srgbClr val="5A5A55"/>
                </a:solidFill>
                <a:latin typeface="Effra Light" panose="020B0403020203020204" pitchFamily="34" charset="0"/>
                <a:cs typeface="Effra Light" panose="020B0403020203020204" pitchFamily="34" charset="0"/>
              </a:rPr>
              <a:t>René Hälg</a:t>
            </a:r>
          </a:p>
          <a:p>
            <a:pPr algn="ctr"/>
            <a:r>
              <a:rPr lang="de-CH" sz="1400">
                <a:solidFill>
                  <a:srgbClr val="5A5A55"/>
                </a:solidFill>
                <a:latin typeface="Effra Light" panose="020B0403020203020204" pitchFamily="34" charset="0"/>
                <a:cs typeface="Effra Light" panose="020B0403020203020204" pitchFamily="34" charset="0"/>
              </a:rPr>
              <a:t>Vente/Conseils</a:t>
            </a:r>
            <a:endParaRPr lang="de-CH" sz="1400" dirty="0">
              <a:solidFill>
                <a:srgbClr val="5A5A55"/>
              </a:solidFill>
              <a:latin typeface="Effra Light" panose="020B0403020203020204" pitchFamily="34" charset="0"/>
              <a:cs typeface="Effra Light" panose="020B0403020203020204" pitchFamily="34" charset="0"/>
            </a:endParaRPr>
          </a:p>
        </p:txBody>
      </p:sp>
      <p:sp>
        <p:nvSpPr>
          <p:cNvPr id="12" name="Rechteck 11"/>
          <p:cNvSpPr/>
          <p:nvPr/>
        </p:nvSpPr>
        <p:spPr>
          <a:xfrm>
            <a:off x="1375007" y="5386322"/>
            <a:ext cx="2668772" cy="738664"/>
          </a:xfrm>
          <a:prstGeom prst="rect">
            <a:avLst/>
          </a:prstGeom>
        </p:spPr>
        <p:txBody>
          <a:bodyPr wrap="square">
            <a:spAutoFit/>
          </a:bodyPr>
          <a:lstStyle/>
          <a:p>
            <a:pPr algn="ctr"/>
            <a:r>
              <a:rPr lang="de-CH" sz="1400" b="1" dirty="0">
                <a:solidFill>
                  <a:srgbClr val="5A5A55"/>
                </a:solidFill>
                <a:latin typeface="Effra Light" panose="020B0403020203020204" pitchFamily="34" charset="0"/>
                <a:cs typeface="Effra Light" panose="020B0403020203020204" pitchFamily="34" charset="0"/>
              </a:rPr>
              <a:t>Walter Bänziger</a:t>
            </a:r>
          </a:p>
          <a:p>
            <a:pPr algn="ctr"/>
            <a:r>
              <a:rPr lang="de-CH" sz="1400" dirty="0" err="1">
                <a:solidFill>
                  <a:srgbClr val="5A5A55"/>
                </a:solidFill>
                <a:latin typeface="Effra Light" panose="020B0403020203020204" pitchFamily="34" charset="0"/>
                <a:cs typeface="Effra Light" panose="020B0403020203020204" pitchFamily="34" charset="0"/>
              </a:rPr>
              <a:t>Propriétaire</a:t>
            </a:r>
            <a:r>
              <a:rPr lang="de-CH" sz="1400" dirty="0">
                <a:solidFill>
                  <a:srgbClr val="5A5A55"/>
                </a:solidFill>
                <a:latin typeface="Effra Light" panose="020B0403020203020204" pitchFamily="34" charset="0"/>
                <a:cs typeface="Effra Light" panose="020B0403020203020204" pitchFamily="34" charset="0"/>
              </a:rPr>
              <a:t>/</a:t>
            </a:r>
            <a:r>
              <a:rPr lang="de-CH" sz="1400" dirty="0" err="1">
                <a:solidFill>
                  <a:srgbClr val="5A5A55"/>
                </a:solidFill>
                <a:latin typeface="Effra Light" panose="020B0403020203020204" pitchFamily="34" charset="0"/>
                <a:cs typeface="Effra Light" panose="020B0403020203020204" pitchFamily="34" charset="0"/>
              </a:rPr>
              <a:t>Directeur</a:t>
            </a:r>
            <a:endParaRPr lang="de-CH" sz="1400" dirty="0">
              <a:solidFill>
                <a:srgbClr val="5A5A55"/>
              </a:solidFill>
              <a:latin typeface="Effra Light" panose="020B0403020203020204" pitchFamily="34" charset="0"/>
              <a:cs typeface="Effra Light" panose="020B0403020203020204" pitchFamily="34" charset="0"/>
            </a:endParaRPr>
          </a:p>
          <a:p>
            <a:pPr algn="ctr"/>
            <a:r>
              <a:rPr lang="de-CH" sz="1400" dirty="0" err="1">
                <a:solidFill>
                  <a:srgbClr val="5A5A55"/>
                </a:solidFill>
                <a:latin typeface="Effra Light" panose="020B0403020203020204" pitchFamily="34" charset="0"/>
                <a:cs typeface="Effra Light" panose="020B0403020203020204" pitchFamily="34" charset="0"/>
              </a:rPr>
              <a:t>Vente</a:t>
            </a:r>
            <a:r>
              <a:rPr lang="de-CH" sz="1400" dirty="0">
                <a:solidFill>
                  <a:srgbClr val="5A5A55"/>
                </a:solidFill>
                <a:latin typeface="Effra Light" panose="020B0403020203020204" pitchFamily="34" charset="0"/>
                <a:cs typeface="Effra Light" panose="020B0403020203020204" pitchFamily="34" charset="0"/>
              </a:rPr>
              <a:t>/</a:t>
            </a:r>
            <a:r>
              <a:rPr lang="de-CH" sz="1400" dirty="0" err="1">
                <a:solidFill>
                  <a:srgbClr val="5A5A55"/>
                </a:solidFill>
                <a:latin typeface="Effra Light" panose="020B0403020203020204" pitchFamily="34" charset="0"/>
                <a:cs typeface="Effra Light" panose="020B0403020203020204" pitchFamily="34" charset="0"/>
              </a:rPr>
              <a:t>QualityManagement</a:t>
            </a:r>
            <a:endParaRPr lang="de-CH" sz="1400" dirty="0">
              <a:solidFill>
                <a:srgbClr val="5A5A55"/>
              </a:solidFill>
              <a:latin typeface="Effra Light" panose="020B0403020203020204" pitchFamily="34" charset="0"/>
              <a:cs typeface="Effra Light" panose="020B0403020203020204" pitchFamily="34" charset="0"/>
            </a:endParaRPr>
          </a:p>
        </p:txBody>
      </p:sp>
      <p:sp>
        <p:nvSpPr>
          <p:cNvPr id="13" name="Foliennummernplatzhalter 12"/>
          <p:cNvSpPr>
            <a:spLocks noGrp="1"/>
          </p:cNvSpPr>
          <p:nvPr>
            <p:ph type="sldNum" sz="quarter" idx="4"/>
          </p:nvPr>
        </p:nvSpPr>
        <p:spPr/>
        <p:txBody>
          <a:bodyPr/>
          <a:lstStyle/>
          <a:p>
            <a:r>
              <a:rPr lang="de-CH"/>
              <a:t>Page | </a:t>
            </a:r>
            <a:fld id="{F95C36B1-FDEA-4B9D-ABF1-DEFE0157950E}" type="slidenum">
              <a:rPr lang="de-CH" smtClean="0"/>
              <a:pPr/>
              <a:t>4</a:t>
            </a:fld>
            <a:endParaRPr lang="de-CH" dirty="0"/>
          </a:p>
        </p:txBody>
      </p:sp>
    </p:spTree>
    <p:extLst>
      <p:ext uri="{BB962C8B-B14F-4D97-AF65-F5344CB8AC3E}">
        <p14:creationId xmlns:p14="http://schemas.microsoft.com/office/powerpoint/2010/main" val="20468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dirty="0"/>
              <a:t>Faits-clés</a:t>
            </a:r>
          </a:p>
        </p:txBody>
      </p:sp>
      <p:sp>
        <p:nvSpPr>
          <p:cNvPr id="4" name="Datumsplatzhalter 3"/>
          <p:cNvSpPr>
            <a:spLocks noGrp="1"/>
          </p:cNvSpPr>
          <p:nvPr>
            <p:ph type="dt" sz="half" idx="2"/>
          </p:nvPr>
        </p:nvSpPr>
        <p:spPr/>
        <p:txBody>
          <a:bodyPr/>
          <a:lstStyle/>
          <a:p>
            <a:fld id="{655A3840-3847-4FFE-A9EE-D9C2BEB08458}"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sp>
        <p:nvSpPr>
          <p:cNvPr id="3" name="Foliennummernplatzhalter 2"/>
          <p:cNvSpPr>
            <a:spLocks noGrp="1"/>
          </p:cNvSpPr>
          <p:nvPr>
            <p:ph type="sldNum" sz="quarter" idx="4"/>
          </p:nvPr>
        </p:nvSpPr>
        <p:spPr/>
        <p:txBody>
          <a:bodyPr/>
          <a:lstStyle/>
          <a:p>
            <a:r>
              <a:rPr lang="de-CH"/>
              <a:t>Page | </a:t>
            </a:r>
            <a:fld id="{F95C36B1-FDEA-4B9D-ABF1-DEFE0157950E}" type="slidenum">
              <a:rPr lang="de-CH" smtClean="0"/>
              <a:pPr/>
              <a:t>5</a:t>
            </a:fld>
            <a:endParaRPr lang="de-CH" dirty="0"/>
          </a:p>
        </p:txBody>
      </p:sp>
      <p:grpSp>
        <p:nvGrpSpPr>
          <p:cNvPr id="18" name="Gruppieren 17"/>
          <p:cNvGrpSpPr/>
          <p:nvPr/>
        </p:nvGrpSpPr>
        <p:grpSpPr>
          <a:xfrm>
            <a:off x="1057033" y="3063899"/>
            <a:ext cx="6810633" cy="2515859"/>
            <a:chOff x="1057033" y="3063899"/>
            <a:chExt cx="6810633" cy="2515859"/>
          </a:xfrm>
        </p:grpSpPr>
        <p:grpSp>
          <p:nvGrpSpPr>
            <p:cNvPr id="16" name="Gruppieren 15"/>
            <p:cNvGrpSpPr/>
            <p:nvPr/>
          </p:nvGrpSpPr>
          <p:grpSpPr>
            <a:xfrm>
              <a:off x="1057033" y="3104843"/>
              <a:ext cx="1927419" cy="2474915"/>
              <a:chOff x="1057033" y="3104843"/>
              <a:chExt cx="1927419" cy="2474915"/>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972" y="3104843"/>
                <a:ext cx="1685544" cy="1685544"/>
              </a:xfrm>
              <a:prstGeom prst="rect">
                <a:avLst/>
              </a:prstGeom>
            </p:spPr>
          </p:pic>
          <p:sp>
            <p:nvSpPr>
              <p:cNvPr id="9" name="Textfeld 8"/>
              <p:cNvSpPr txBox="1"/>
              <p:nvPr/>
            </p:nvSpPr>
            <p:spPr>
              <a:xfrm>
                <a:off x="1652254" y="3716782"/>
                <a:ext cx="736979" cy="461665"/>
              </a:xfrm>
              <a:prstGeom prst="rect">
                <a:avLst/>
              </a:prstGeom>
              <a:noFill/>
            </p:spPr>
            <p:txBody>
              <a:bodyPr wrap="square" rtlCol="0">
                <a:spAutoFit/>
              </a:bodyPr>
              <a:lstStyle/>
              <a:p>
                <a:pPr algn="ctr"/>
                <a:r>
                  <a:rPr lang="de-CH" b="1" dirty="0">
                    <a:solidFill>
                      <a:srgbClr val="4682C3"/>
                    </a:solidFill>
                    <a:latin typeface="Effra Light" panose="020B0403020203020204" pitchFamily="34" charset="0"/>
                    <a:cs typeface="Effra Light" panose="020B0403020203020204" pitchFamily="34" charset="0"/>
                  </a:rPr>
                  <a:t>95</a:t>
                </a:r>
              </a:p>
            </p:txBody>
          </p:sp>
          <p:sp>
            <p:nvSpPr>
              <p:cNvPr id="13" name="Textfeld 12"/>
              <p:cNvSpPr txBox="1"/>
              <p:nvPr/>
            </p:nvSpPr>
            <p:spPr>
              <a:xfrm>
                <a:off x="1057033" y="5056538"/>
                <a:ext cx="1927419" cy="523220"/>
              </a:xfrm>
              <a:prstGeom prst="rect">
                <a:avLst/>
              </a:prstGeom>
              <a:noFill/>
            </p:spPr>
            <p:txBody>
              <a:bodyPr wrap="square" rtlCol="0">
                <a:spAutoFit/>
              </a:bodyPr>
              <a:lstStyle/>
              <a:p>
                <a:pPr algn="ctr"/>
                <a:r>
                  <a:rPr lang="de-CH" sz="1600" b="1" dirty="0">
                    <a:solidFill>
                      <a:srgbClr val="5A5A55"/>
                    </a:solidFill>
                    <a:latin typeface="Effra" panose="020B0603020203020204" pitchFamily="34" charset="0"/>
                    <a:cs typeface="Effra" panose="020B0603020203020204" pitchFamily="34" charset="0"/>
                  </a:rPr>
                  <a:t>Dans plus de 95 </a:t>
                </a:r>
                <a:r>
                  <a:rPr lang="de-CH" sz="1200" b="1" dirty="0" err="1">
                    <a:solidFill>
                      <a:srgbClr val="5A5A55"/>
                    </a:solidFill>
                    <a:latin typeface="Effra Light" panose="020B0403020203020204" pitchFamily="34" charset="0"/>
                    <a:cs typeface="Effra Light" panose="020B0403020203020204" pitchFamily="34" charset="0"/>
                  </a:rPr>
                  <a:t>pays</a:t>
                </a:r>
                <a:r>
                  <a:rPr lang="de-CH" sz="1200" b="1" dirty="0">
                    <a:solidFill>
                      <a:srgbClr val="5A5A55"/>
                    </a:solidFill>
                    <a:latin typeface="Effra Light" panose="020B0403020203020204" pitchFamily="34" charset="0"/>
                    <a:cs typeface="Effra Light" panose="020B0403020203020204" pitchFamily="34" charset="0"/>
                  </a:rPr>
                  <a:t> au </a:t>
                </a:r>
                <a:r>
                  <a:rPr lang="de-CH" sz="1200" b="1" dirty="0" err="1">
                    <a:solidFill>
                      <a:srgbClr val="5A5A55"/>
                    </a:solidFill>
                    <a:latin typeface="Effra Light" panose="020B0403020203020204" pitchFamily="34" charset="0"/>
                    <a:cs typeface="Effra Light" panose="020B0403020203020204" pitchFamily="34" charset="0"/>
                  </a:rPr>
                  <a:t>service</a:t>
                </a:r>
                <a:r>
                  <a:rPr lang="de-CH" sz="1200" b="1" dirty="0">
                    <a:solidFill>
                      <a:srgbClr val="5A5A55"/>
                    </a:solidFill>
                    <a:latin typeface="Effra Light" panose="020B0403020203020204" pitchFamily="34" charset="0"/>
                    <a:cs typeface="Effra Light" panose="020B0403020203020204" pitchFamily="34" charset="0"/>
                  </a:rPr>
                  <a:t> du </a:t>
                </a:r>
                <a:r>
                  <a:rPr lang="de-CH" sz="1200" b="1" dirty="0" err="1">
                    <a:solidFill>
                      <a:srgbClr val="5A5A55"/>
                    </a:solidFill>
                    <a:latin typeface="Effra Light" panose="020B0403020203020204" pitchFamily="34" charset="0"/>
                    <a:cs typeface="Effra Light" panose="020B0403020203020204" pitchFamily="34" charset="0"/>
                  </a:rPr>
                  <a:t>client</a:t>
                </a:r>
                <a:endParaRPr lang="de-CH" sz="1200" b="1" dirty="0">
                  <a:solidFill>
                    <a:srgbClr val="5A5A55"/>
                  </a:solidFill>
                  <a:latin typeface="Effra Light" panose="020B0403020203020204" pitchFamily="34" charset="0"/>
                  <a:cs typeface="Effra Light" panose="020B0403020203020204" pitchFamily="34" charset="0"/>
                </a:endParaRPr>
              </a:p>
            </p:txBody>
          </p:sp>
        </p:grpSp>
        <p:grpSp>
          <p:nvGrpSpPr>
            <p:cNvPr id="17" name="Gruppieren 16"/>
            <p:cNvGrpSpPr/>
            <p:nvPr/>
          </p:nvGrpSpPr>
          <p:grpSpPr>
            <a:xfrm>
              <a:off x="5940247" y="3063899"/>
              <a:ext cx="1927419" cy="2509078"/>
              <a:chOff x="5940247" y="3063899"/>
              <a:chExt cx="1927419" cy="2509078"/>
            </a:xfrm>
          </p:grpSpPr>
          <p:pic>
            <p:nvPicPr>
              <p:cNvPr id="8" name="Grafik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038868" y="3063899"/>
                <a:ext cx="1685544" cy="1685544"/>
              </a:xfrm>
              <a:prstGeom prst="rect">
                <a:avLst/>
              </a:prstGeom>
            </p:spPr>
          </p:pic>
          <p:sp>
            <p:nvSpPr>
              <p:cNvPr id="12" name="Textfeld 11"/>
              <p:cNvSpPr txBox="1"/>
              <p:nvPr/>
            </p:nvSpPr>
            <p:spPr>
              <a:xfrm>
                <a:off x="6529965" y="3675838"/>
                <a:ext cx="736979" cy="461665"/>
              </a:xfrm>
              <a:prstGeom prst="rect">
                <a:avLst/>
              </a:prstGeom>
              <a:noFill/>
            </p:spPr>
            <p:txBody>
              <a:bodyPr wrap="square" rtlCol="0">
                <a:spAutoFit/>
              </a:bodyPr>
              <a:lstStyle/>
              <a:p>
                <a:pPr algn="ctr"/>
                <a:r>
                  <a:rPr lang="de-CH" b="1" dirty="0">
                    <a:solidFill>
                      <a:srgbClr val="4682C3"/>
                    </a:solidFill>
                    <a:latin typeface="Effra Light" panose="020B0403020203020204" pitchFamily="34" charset="0"/>
                    <a:cs typeface="Effra Light" panose="020B0403020203020204" pitchFamily="34" charset="0"/>
                  </a:rPr>
                  <a:t>300</a:t>
                </a:r>
              </a:p>
            </p:txBody>
          </p:sp>
          <p:sp>
            <p:nvSpPr>
              <p:cNvPr id="14" name="Textfeld 13"/>
              <p:cNvSpPr txBox="1"/>
              <p:nvPr/>
            </p:nvSpPr>
            <p:spPr>
              <a:xfrm>
                <a:off x="5940247" y="5049757"/>
                <a:ext cx="1927419" cy="523220"/>
              </a:xfrm>
              <a:prstGeom prst="rect">
                <a:avLst/>
              </a:prstGeom>
              <a:noFill/>
            </p:spPr>
            <p:txBody>
              <a:bodyPr wrap="square" rtlCol="0">
                <a:spAutoFit/>
              </a:bodyPr>
              <a:lstStyle/>
              <a:p>
                <a:pPr algn="ctr"/>
                <a:r>
                  <a:rPr lang="de-CH" sz="1600" b="1">
                    <a:solidFill>
                      <a:srgbClr val="5A5A55"/>
                    </a:solidFill>
                    <a:latin typeface="Effra" panose="020B0603020203020204" pitchFamily="34" charset="0"/>
                    <a:cs typeface="Effra" panose="020B0603020203020204" pitchFamily="34" charset="0"/>
                  </a:rPr>
                  <a:t>plus de </a:t>
                </a:r>
                <a:r>
                  <a:rPr lang="de-CH" sz="1600" b="1" dirty="0">
                    <a:solidFill>
                      <a:srgbClr val="5A5A55"/>
                    </a:solidFill>
                    <a:latin typeface="Effra" panose="020B0603020203020204" pitchFamily="34" charset="0"/>
                    <a:cs typeface="Effra" panose="020B0603020203020204" pitchFamily="34" charset="0"/>
                  </a:rPr>
                  <a:t>300</a:t>
                </a:r>
                <a:br>
                  <a:rPr lang="de-CH" sz="1600" b="1">
                    <a:solidFill>
                      <a:srgbClr val="5A5A55"/>
                    </a:solidFill>
                    <a:latin typeface="Effra" panose="020B0603020203020204" pitchFamily="34" charset="0"/>
                    <a:cs typeface="Effra" panose="020B0603020203020204" pitchFamily="34" charset="0"/>
                  </a:rPr>
                </a:br>
                <a:r>
                  <a:rPr lang="de-CH" sz="1200" b="1">
                    <a:solidFill>
                      <a:srgbClr val="5A5A55"/>
                    </a:solidFill>
                    <a:latin typeface="Effra Light" panose="020B0403020203020204" pitchFamily="34" charset="0"/>
                    <a:cs typeface="Effra" panose="020B0603020203020204" pitchFamily="34" charset="0"/>
                  </a:rPr>
                  <a:t>produits V</a:t>
                </a:r>
                <a:r>
                  <a:rPr lang="de-CH" sz="1200" b="1">
                    <a:solidFill>
                      <a:srgbClr val="5A5A55"/>
                    </a:solidFill>
                    <a:latin typeface="Effra Light" panose="020B0403020203020204" pitchFamily="34" charset="0"/>
                    <a:cs typeface="Effra Light" panose="020B0403020203020204" pitchFamily="34" charset="0"/>
                  </a:rPr>
                  <a:t>pCI</a:t>
                </a:r>
                <a:endParaRPr lang="de-CH" sz="1200" b="1" dirty="0">
                  <a:solidFill>
                    <a:srgbClr val="5A5A55"/>
                  </a:solidFill>
                  <a:latin typeface="Effra Light" panose="020B0403020203020204" pitchFamily="34" charset="0"/>
                  <a:cs typeface="Effra Light" panose="020B0403020203020204" pitchFamily="34" charset="0"/>
                </a:endParaRPr>
              </a:p>
            </p:txBody>
          </p:sp>
        </p:grpSp>
        <p:grpSp>
          <p:nvGrpSpPr>
            <p:cNvPr id="10" name="Gruppieren 9"/>
            <p:cNvGrpSpPr/>
            <p:nvPr/>
          </p:nvGrpSpPr>
          <p:grpSpPr>
            <a:xfrm>
              <a:off x="3180545" y="3104843"/>
              <a:ext cx="2443568" cy="2474915"/>
              <a:chOff x="3057713" y="3104843"/>
              <a:chExt cx="2443568" cy="2474915"/>
            </a:xfrm>
          </p:grpSpPr>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725" y="3104843"/>
                <a:ext cx="1685544" cy="1685544"/>
              </a:xfrm>
              <a:prstGeom prst="rect">
                <a:avLst/>
              </a:prstGeom>
            </p:spPr>
          </p:pic>
          <p:sp>
            <p:nvSpPr>
              <p:cNvPr id="11" name="Textfeld 10"/>
              <p:cNvSpPr txBox="1"/>
              <p:nvPr/>
            </p:nvSpPr>
            <p:spPr>
              <a:xfrm>
                <a:off x="3911007" y="3716781"/>
                <a:ext cx="736979" cy="461665"/>
              </a:xfrm>
              <a:prstGeom prst="rect">
                <a:avLst/>
              </a:prstGeom>
              <a:noFill/>
            </p:spPr>
            <p:txBody>
              <a:bodyPr wrap="square" rtlCol="0">
                <a:spAutoFit/>
              </a:bodyPr>
              <a:lstStyle/>
              <a:p>
                <a:pPr algn="ctr"/>
                <a:r>
                  <a:rPr lang="de-CH" b="1" dirty="0">
                    <a:solidFill>
                      <a:srgbClr val="4682C3"/>
                    </a:solidFill>
                    <a:latin typeface="Effra Light" panose="020B0403020203020204" pitchFamily="34" charset="0"/>
                    <a:cs typeface="Effra Light" panose="020B0403020203020204" pitchFamily="34" charset="0"/>
                  </a:rPr>
                  <a:t>25</a:t>
                </a:r>
              </a:p>
            </p:txBody>
          </p:sp>
          <p:sp>
            <p:nvSpPr>
              <p:cNvPr id="15" name="Textfeld 14"/>
              <p:cNvSpPr txBox="1"/>
              <p:nvPr/>
            </p:nvSpPr>
            <p:spPr>
              <a:xfrm>
                <a:off x="3057713" y="5056538"/>
                <a:ext cx="2443568" cy="523220"/>
              </a:xfrm>
              <a:prstGeom prst="rect">
                <a:avLst/>
              </a:prstGeom>
              <a:noFill/>
            </p:spPr>
            <p:txBody>
              <a:bodyPr wrap="square" rtlCol="0">
                <a:spAutoFit/>
              </a:bodyPr>
              <a:lstStyle/>
              <a:p>
                <a:pPr algn="ctr"/>
                <a:r>
                  <a:rPr lang="de-CH" sz="1600" b="1" dirty="0" err="1">
                    <a:solidFill>
                      <a:srgbClr val="5A5A55"/>
                    </a:solidFill>
                    <a:latin typeface="Effra" panose="020B0603020203020204" pitchFamily="34" charset="0"/>
                    <a:cs typeface="Effra" panose="020B0603020203020204" pitchFamily="34" charset="0"/>
                  </a:rPr>
                  <a:t>Fondée</a:t>
                </a:r>
                <a:r>
                  <a:rPr lang="de-CH" sz="1600" b="1" dirty="0">
                    <a:solidFill>
                      <a:srgbClr val="5A5A55"/>
                    </a:solidFill>
                    <a:latin typeface="Effra" panose="020B0603020203020204" pitchFamily="34" charset="0"/>
                    <a:cs typeface="Effra" panose="020B0603020203020204" pitchFamily="34" charset="0"/>
                  </a:rPr>
                  <a:t> en 1996</a:t>
                </a:r>
                <a:br>
                  <a:rPr lang="de-CH" sz="1600" b="1" dirty="0">
                    <a:solidFill>
                      <a:srgbClr val="5A5A55"/>
                    </a:solidFill>
                    <a:latin typeface="Effra Light" panose="020B0403020203020204" pitchFamily="34" charset="0"/>
                    <a:cs typeface="Effra Light" panose="020B0403020203020204" pitchFamily="34" charset="0"/>
                  </a:rPr>
                </a:br>
                <a:r>
                  <a:rPr lang="de-CH" sz="1200" b="1" dirty="0" err="1">
                    <a:solidFill>
                      <a:srgbClr val="5A5A55"/>
                    </a:solidFill>
                    <a:latin typeface="Effra Light" panose="020B0403020203020204" pitchFamily="34" charset="0"/>
                    <a:cs typeface="Effra Light" panose="020B0403020203020204" pitchFamily="34" charset="0"/>
                  </a:rPr>
                  <a:t>compétence</a:t>
                </a:r>
                <a:r>
                  <a:rPr lang="de-CH" sz="1200" b="1" dirty="0">
                    <a:solidFill>
                      <a:srgbClr val="5A5A55"/>
                    </a:solidFill>
                    <a:latin typeface="Effra Light" panose="020B0403020203020204" pitchFamily="34" charset="0"/>
                    <a:cs typeface="Effra Light" panose="020B0403020203020204" pitchFamily="34" charset="0"/>
                  </a:rPr>
                  <a:t> </a:t>
                </a:r>
                <a:r>
                  <a:rPr lang="de-CH" sz="1200" b="1" dirty="0" err="1">
                    <a:solidFill>
                      <a:srgbClr val="5A5A55"/>
                    </a:solidFill>
                    <a:latin typeface="Effra Light" panose="020B0403020203020204" pitchFamily="34" charset="0"/>
                    <a:cs typeface="Effra Light" panose="020B0403020203020204" pitchFamily="34" charset="0"/>
                  </a:rPr>
                  <a:t>grâce</a:t>
                </a:r>
                <a:r>
                  <a:rPr lang="de-CH" sz="1200" b="1" dirty="0">
                    <a:solidFill>
                      <a:srgbClr val="5A5A55"/>
                    </a:solidFill>
                    <a:latin typeface="Effra Light" panose="020B0403020203020204" pitchFamily="34" charset="0"/>
                    <a:cs typeface="Effra Light" panose="020B0403020203020204" pitchFamily="34" charset="0"/>
                  </a:rPr>
                  <a:t> à </a:t>
                </a:r>
                <a:r>
                  <a:rPr lang="de-CH" sz="1200" b="1" dirty="0" err="1">
                    <a:solidFill>
                      <a:srgbClr val="5A5A55"/>
                    </a:solidFill>
                    <a:latin typeface="Effra Light" panose="020B0403020203020204" pitchFamily="34" charset="0"/>
                    <a:cs typeface="Effra Light" panose="020B0403020203020204" pitchFamily="34" charset="0"/>
                  </a:rPr>
                  <a:t>l’expérience</a:t>
                </a:r>
                <a:endParaRPr lang="de-CH" sz="1200" b="1" dirty="0">
                  <a:solidFill>
                    <a:srgbClr val="5A5A55"/>
                  </a:solidFill>
                  <a:latin typeface="Effra Light" panose="020B0403020203020204" pitchFamily="34" charset="0"/>
                  <a:cs typeface="Effra Light" panose="020B0403020203020204" pitchFamily="34" charset="0"/>
                </a:endParaRPr>
              </a:p>
            </p:txBody>
          </p:sp>
        </p:grpSp>
      </p:grpSp>
    </p:spTree>
    <p:extLst>
      <p:ext uri="{BB962C8B-B14F-4D97-AF65-F5344CB8AC3E}">
        <p14:creationId xmlns:p14="http://schemas.microsoft.com/office/powerpoint/2010/main" val="1389583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a:t>Marchés</a:t>
            </a:r>
            <a:endParaRPr lang="fr-FR" noProof="0" dirty="0"/>
          </a:p>
        </p:txBody>
      </p:sp>
      <p:sp>
        <p:nvSpPr>
          <p:cNvPr id="4" name="Datumsplatzhalter 3"/>
          <p:cNvSpPr>
            <a:spLocks noGrp="1"/>
          </p:cNvSpPr>
          <p:nvPr>
            <p:ph type="dt" sz="half" idx="2"/>
          </p:nvPr>
        </p:nvSpPr>
        <p:spPr/>
        <p:txBody>
          <a:bodyPr/>
          <a:lstStyle/>
          <a:p>
            <a:fld id="{1C4DB989-71E1-4BE4-9429-60850652A1B5}"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grpSp>
        <p:nvGrpSpPr>
          <p:cNvPr id="25" name="Gruppieren 24"/>
          <p:cNvGrpSpPr/>
          <p:nvPr/>
        </p:nvGrpSpPr>
        <p:grpSpPr>
          <a:xfrm>
            <a:off x="444500" y="2497611"/>
            <a:ext cx="2317899" cy="1546021"/>
            <a:chOff x="444500" y="2497611"/>
            <a:chExt cx="2317899" cy="1546021"/>
          </a:xfrm>
        </p:grpSpPr>
        <p:pic>
          <p:nvPicPr>
            <p:cNvPr id="7" name="Grafik 6">
              <a:hlinkClick r:id="rId2" action="ppaction://hlinkpres?slideindex=1&amp;slidetitl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00" y="2497612"/>
              <a:ext cx="2317898" cy="1546020"/>
            </a:xfrm>
            <a:prstGeom prst="rect">
              <a:avLst/>
            </a:prstGeom>
          </p:spPr>
        </p:pic>
        <p:sp>
          <p:nvSpPr>
            <p:cNvPr id="15" name="Textfeld 14"/>
            <p:cNvSpPr txBox="1"/>
            <p:nvPr/>
          </p:nvSpPr>
          <p:spPr>
            <a:xfrm>
              <a:off x="444501" y="2497611"/>
              <a:ext cx="2317898" cy="246221"/>
            </a:xfrm>
            <a:prstGeom prst="rect">
              <a:avLst/>
            </a:prstGeom>
            <a:solidFill>
              <a:srgbClr val="FFFFFF">
                <a:alpha val="70980"/>
              </a:srgbClr>
            </a:solidFill>
          </p:spPr>
          <p:txBody>
            <a:bodyPr wrap="square" rtlCol="0">
              <a:spAutoFit/>
            </a:bodyPr>
            <a:lstStyle/>
            <a:p>
              <a:pPr algn="l"/>
              <a:r>
                <a:rPr lang="de-CH" sz="1000" b="1" dirty="0">
                  <a:solidFill>
                    <a:srgbClr val="4682C3"/>
                  </a:solidFill>
                  <a:latin typeface="Effra" panose="020B0603020203020204" pitchFamily="34" charset="0"/>
                  <a:cs typeface="Effra" panose="020B0603020203020204" pitchFamily="34" charset="0"/>
                </a:rPr>
                <a:t>Automobile</a:t>
              </a:r>
            </a:p>
          </p:txBody>
        </p:sp>
      </p:grpSp>
      <p:grpSp>
        <p:nvGrpSpPr>
          <p:cNvPr id="26" name="Gruppieren 25"/>
          <p:cNvGrpSpPr/>
          <p:nvPr/>
        </p:nvGrpSpPr>
        <p:grpSpPr>
          <a:xfrm>
            <a:off x="3032054" y="2497612"/>
            <a:ext cx="2317898" cy="1546021"/>
            <a:chOff x="3032054" y="2497612"/>
            <a:chExt cx="2317898" cy="1546021"/>
          </a:xfrm>
        </p:grpSpPr>
        <p:pic>
          <p:nvPicPr>
            <p:cNvPr id="8" name="Grafik 7">
              <a:hlinkClick r:id="rId4" action="ppaction://hlinkpres?slideindex=1&amp;slidetit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2054" y="2497613"/>
              <a:ext cx="2317898" cy="1546020"/>
            </a:xfrm>
            <a:prstGeom prst="rect">
              <a:avLst/>
            </a:prstGeom>
          </p:spPr>
        </p:pic>
        <p:sp>
          <p:nvSpPr>
            <p:cNvPr id="16" name="Textfeld 15"/>
            <p:cNvSpPr txBox="1"/>
            <p:nvPr/>
          </p:nvSpPr>
          <p:spPr>
            <a:xfrm>
              <a:off x="3032054" y="2497612"/>
              <a:ext cx="2317898" cy="246221"/>
            </a:xfrm>
            <a:prstGeom prst="rect">
              <a:avLst/>
            </a:prstGeom>
            <a:solidFill>
              <a:srgbClr val="FFFFFF">
                <a:alpha val="70980"/>
              </a:srgbClr>
            </a:solidFill>
          </p:spPr>
          <p:txBody>
            <a:bodyPr wrap="square" rtlCol="0">
              <a:spAutoFit/>
            </a:bodyPr>
            <a:lstStyle/>
            <a:p>
              <a:pPr algn="l"/>
              <a:r>
                <a:rPr lang="de-CH" sz="1000" b="1" dirty="0" err="1">
                  <a:solidFill>
                    <a:srgbClr val="4682C3"/>
                  </a:solidFill>
                  <a:latin typeface="Effra" panose="020B0603020203020204" pitchFamily="34" charset="0"/>
                  <a:cs typeface="Effra" panose="020B0603020203020204" pitchFamily="34" charset="0"/>
                </a:rPr>
                <a:t>Turbines</a:t>
              </a:r>
              <a:r>
                <a:rPr lang="de-CH" sz="1000" b="1" dirty="0">
                  <a:solidFill>
                    <a:srgbClr val="4682C3"/>
                  </a:solidFill>
                  <a:latin typeface="Effra" panose="020B0603020203020204" pitchFamily="34" charset="0"/>
                  <a:cs typeface="Effra" panose="020B0603020203020204" pitchFamily="34" charset="0"/>
                </a:rPr>
                <a:t> / </a:t>
              </a:r>
              <a:r>
                <a:rPr lang="de-CH" sz="1000" b="1" dirty="0" err="1">
                  <a:solidFill>
                    <a:srgbClr val="4682C3"/>
                  </a:solidFill>
                  <a:latin typeface="Effra" panose="020B0603020203020204" pitchFamily="34" charset="0"/>
                  <a:cs typeface="Effra" panose="020B0603020203020204" pitchFamily="34" charset="0"/>
                </a:rPr>
                <a:t>turbines</a:t>
              </a:r>
              <a:r>
                <a:rPr lang="de-CH" sz="1000" b="1" dirty="0">
                  <a:solidFill>
                    <a:srgbClr val="4682C3"/>
                  </a:solidFill>
                  <a:latin typeface="Effra" panose="020B0603020203020204" pitchFamily="34" charset="0"/>
                  <a:cs typeface="Effra" panose="020B0603020203020204" pitchFamily="34" charset="0"/>
                </a:rPr>
                <a:t> à </a:t>
              </a:r>
              <a:r>
                <a:rPr lang="de-CH" sz="1000" b="1" dirty="0" err="1">
                  <a:solidFill>
                    <a:srgbClr val="4682C3"/>
                  </a:solidFill>
                  <a:latin typeface="Effra" panose="020B0603020203020204" pitchFamily="34" charset="0"/>
                  <a:cs typeface="Effra" panose="020B0603020203020204" pitchFamily="34" charset="0"/>
                </a:rPr>
                <a:t>gaz</a:t>
              </a:r>
              <a:endParaRPr lang="de-CH" sz="1000" b="1" dirty="0">
                <a:solidFill>
                  <a:srgbClr val="4682C3"/>
                </a:solidFill>
                <a:latin typeface="Effra" panose="020B0603020203020204" pitchFamily="34" charset="0"/>
                <a:cs typeface="Effra" panose="020B0603020203020204" pitchFamily="34" charset="0"/>
              </a:endParaRPr>
            </a:p>
          </p:txBody>
        </p:sp>
      </p:grpSp>
      <p:grpSp>
        <p:nvGrpSpPr>
          <p:cNvPr id="23" name="Gruppieren 22"/>
          <p:cNvGrpSpPr/>
          <p:nvPr/>
        </p:nvGrpSpPr>
        <p:grpSpPr>
          <a:xfrm>
            <a:off x="3042395" y="711317"/>
            <a:ext cx="2317898" cy="1547820"/>
            <a:chOff x="3042395" y="711317"/>
            <a:chExt cx="2317898" cy="1547820"/>
          </a:xfrm>
        </p:grpSpPr>
        <p:pic>
          <p:nvPicPr>
            <p:cNvPr id="13" name="Grafik 12">
              <a:hlinkClick r:id="rId6" action="ppaction://hlinkpres?slideindex=1&amp;slidetit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3322" y="713735"/>
              <a:ext cx="2316971" cy="1545402"/>
            </a:xfrm>
            <a:prstGeom prst="rect">
              <a:avLst/>
            </a:prstGeom>
          </p:spPr>
        </p:pic>
        <p:sp>
          <p:nvSpPr>
            <p:cNvPr id="17" name="Textfeld 16"/>
            <p:cNvSpPr txBox="1"/>
            <p:nvPr/>
          </p:nvSpPr>
          <p:spPr>
            <a:xfrm>
              <a:off x="3042395" y="711317"/>
              <a:ext cx="2317898" cy="246221"/>
            </a:xfrm>
            <a:prstGeom prst="rect">
              <a:avLst/>
            </a:prstGeom>
            <a:solidFill>
              <a:srgbClr val="FFFFFF">
                <a:alpha val="70980"/>
              </a:srgbClr>
            </a:solidFill>
          </p:spPr>
          <p:txBody>
            <a:bodyPr wrap="square" rtlCol="0">
              <a:spAutoFit/>
            </a:bodyPr>
            <a:lstStyle/>
            <a:p>
              <a:pPr algn="l"/>
              <a:r>
                <a:rPr lang="de-CH" sz="1000" b="1" dirty="0">
                  <a:solidFill>
                    <a:srgbClr val="4682C3"/>
                  </a:solidFill>
                  <a:latin typeface="Effra" panose="020B0603020203020204" pitchFamily="34" charset="0"/>
                  <a:cs typeface="Effra" panose="020B0603020203020204" pitchFamily="34" charset="0"/>
                </a:rPr>
                <a:t>Industrie des </a:t>
              </a:r>
              <a:r>
                <a:rPr lang="de-CH" sz="1000" b="1" dirty="0" err="1">
                  <a:solidFill>
                    <a:srgbClr val="4682C3"/>
                  </a:solidFill>
                  <a:latin typeface="Effra" panose="020B0603020203020204" pitchFamily="34" charset="0"/>
                  <a:cs typeface="Effra" panose="020B0603020203020204" pitchFamily="34" charset="0"/>
                </a:rPr>
                <a:t>processus</a:t>
              </a:r>
              <a:endParaRPr lang="de-CH" sz="1000" b="1" dirty="0">
                <a:solidFill>
                  <a:srgbClr val="4682C3"/>
                </a:solidFill>
                <a:latin typeface="Effra" panose="020B0603020203020204" pitchFamily="34" charset="0"/>
                <a:cs typeface="Effra" panose="020B0603020203020204" pitchFamily="34" charset="0"/>
              </a:endParaRPr>
            </a:p>
          </p:txBody>
        </p:sp>
      </p:grpSp>
      <p:grpSp>
        <p:nvGrpSpPr>
          <p:cNvPr id="24" name="Gruppieren 23"/>
          <p:cNvGrpSpPr/>
          <p:nvPr/>
        </p:nvGrpSpPr>
        <p:grpSpPr>
          <a:xfrm>
            <a:off x="5716767" y="714368"/>
            <a:ext cx="2328531" cy="1560063"/>
            <a:chOff x="5716767" y="714368"/>
            <a:chExt cx="2328531" cy="1560063"/>
          </a:xfrm>
        </p:grpSpPr>
        <p:pic>
          <p:nvPicPr>
            <p:cNvPr id="14" name="Grafik 13">
              <a:hlinkClick r:id="rId8" action="ppaction://hlinkpres?slideindex=1&amp;slidetitle="/>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6767" y="721318"/>
              <a:ext cx="2328531" cy="1553113"/>
            </a:xfrm>
            <a:prstGeom prst="rect">
              <a:avLst/>
            </a:prstGeom>
          </p:spPr>
        </p:pic>
        <p:sp>
          <p:nvSpPr>
            <p:cNvPr id="18" name="Textfeld 17"/>
            <p:cNvSpPr txBox="1"/>
            <p:nvPr/>
          </p:nvSpPr>
          <p:spPr>
            <a:xfrm>
              <a:off x="5716767" y="714368"/>
              <a:ext cx="2317898" cy="246221"/>
            </a:xfrm>
            <a:prstGeom prst="rect">
              <a:avLst/>
            </a:prstGeom>
            <a:solidFill>
              <a:srgbClr val="FFFFFF">
                <a:alpha val="70980"/>
              </a:srgbClr>
            </a:solidFill>
          </p:spPr>
          <p:txBody>
            <a:bodyPr wrap="square" rtlCol="0">
              <a:spAutoFit/>
            </a:bodyPr>
            <a:lstStyle/>
            <a:p>
              <a:pPr algn="l"/>
              <a:r>
                <a:rPr lang="de-CH" sz="1000" b="1" dirty="0" err="1">
                  <a:solidFill>
                    <a:srgbClr val="4682C3"/>
                  </a:solidFill>
                  <a:latin typeface="Effra" panose="020B0603020203020204" pitchFamily="34" charset="0"/>
                  <a:cs typeface="Effra" panose="020B0603020203020204" pitchFamily="34" charset="0"/>
                </a:rPr>
                <a:t>Exportation</a:t>
              </a:r>
              <a:endParaRPr lang="de-CH" sz="1000" b="1" dirty="0">
                <a:solidFill>
                  <a:srgbClr val="4682C3"/>
                </a:solidFill>
                <a:latin typeface="Effra" panose="020B0603020203020204" pitchFamily="34" charset="0"/>
                <a:cs typeface="Effra" panose="020B0603020203020204" pitchFamily="34" charset="0"/>
              </a:endParaRPr>
            </a:p>
          </p:txBody>
        </p:sp>
      </p:grpSp>
      <p:grpSp>
        <p:nvGrpSpPr>
          <p:cNvPr id="27" name="Gruppieren 26"/>
          <p:cNvGrpSpPr/>
          <p:nvPr/>
        </p:nvGrpSpPr>
        <p:grpSpPr>
          <a:xfrm>
            <a:off x="5716767" y="2497505"/>
            <a:ext cx="2369286" cy="1580401"/>
            <a:chOff x="5716767" y="2497505"/>
            <a:chExt cx="2369286" cy="1580401"/>
          </a:xfrm>
        </p:grpSpPr>
        <p:pic>
          <p:nvPicPr>
            <p:cNvPr id="9" name="Grafik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6767" y="2497611"/>
              <a:ext cx="2369286" cy="1580295"/>
            </a:xfrm>
            <a:prstGeom prst="rect">
              <a:avLst/>
            </a:prstGeom>
          </p:spPr>
        </p:pic>
        <p:sp>
          <p:nvSpPr>
            <p:cNvPr id="19" name="Textfeld 18"/>
            <p:cNvSpPr txBox="1"/>
            <p:nvPr/>
          </p:nvSpPr>
          <p:spPr>
            <a:xfrm>
              <a:off x="5716767" y="2497505"/>
              <a:ext cx="2369286" cy="246328"/>
            </a:xfrm>
            <a:prstGeom prst="rect">
              <a:avLst/>
            </a:prstGeom>
            <a:solidFill>
              <a:srgbClr val="FFFFFF">
                <a:alpha val="70980"/>
              </a:srgbClr>
            </a:solidFill>
          </p:spPr>
          <p:txBody>
            <a:bodyPr wrap="square" rtlCol="0">
              <a:spAutoFit/>
            </a:bodyPr>
            <a:lstStyle/>
            <a:p>
              <a:pPr algn="l"/>
              <a:r>
                <a:rPr lang="de-CH" sz="1000" b="1" dirty="0">
                  <a:solidFill>
                    <a:srgbClr val="4682C3"/>
                  </a:solidFill>
                  <a:latin typeface="Effra" panose="020B0603020203020204" pitchFamily="34" charset="0"/>
                  <a:cs typeface="Effra" panose="020B0603020203020204" pitchFamily="34" charset="0"/>
                </a:rPr>
                <a:t>Automobile</a:t>
              </a:r>
            </a:p>
          </p:txBody>
        </p:sp>
      </p:grpSp>
      <p:grpSp>
        <p:nvGrpSpPr>
          <p:cNvPr id="28" name="Gruppieren 27"/>
          <p:cNvGrpSpPr/>
          <p:nvPr/>
        </p:nvGrpSpPr>
        <p:grpSpPr>
          <a:xfrm>
            <a:off x="444500" y="4306818"/>
            <a:ext cx="2317899" cy="1551721"/>
            <a:chOff x="444500" y="4306818"/>
            <a:chExt cx="2317899" cy="1551721"/>
          </a:xfrm>
        </p:grpSpPr>
        <p:pic>
          <p:nvPicPr>
            <p:cNvPr id="10" name="Grafik 9">
              <a:hlinkClick r:id="rId11" action="ppaction://hlinkpres?slideindex=1&amp;slidetitle="/>
            </p:cNvPr>
            <p:cNvPicPr>
              <a:picLocks noChangeAspect="1"/>
            </p:cNvPicPr>
            <p:nvPr/>
          </p:nvPicPr>
          <p:blipFill rotWithShape="1">
            <a:blip r:embed="rId12" cstate="print">
              <a:extLst>
                <a:ext uri="{28A0092B-C50C-407E-A947-70E740481C1C}">
                  <a14:useLocalDpi xmlns:a14="http://schemas.microsoft.com/office/drawing/2010/main" val="0"/>
                </a:ext>
              </a:extLst>
            </a:blip>
            <a:srcRect t="26822" b="6663"/>
            <a:stretch/>
          </p:blipFill>
          <p:spPr>
            <a:xfrm>
              <a:off x="444500" y="4316818"/>
              <a:ext cx="2317898" cy="1541721"/>
            </a:xfrm>
            <a:prstGeom prst="rect">
              <a:avLst/>
            </a:prstGeom>
          </p:spPr>
        </p:pic>
        <p:sp>
          <p:nvSpPr>
            <p:cNvPr id="20" name="Textfeld 19"/>
            <p:cNvSpPr txBox="1"/>
            <p:nvPr/>
          </p:nvSpPr>
          <p:spPr>
            <a:xfrm>
              <a:off x="444501" y="4306818"/>
              <a:ext cx="2317898" cy="246221"/>
            </a:xfrm>
            <a:prstGeom prst="rect">
              <a:avLst/>
            </a:prstGeom>
            <a:solidFill>
              <a:srgbClr val="FFFFFF">
                <a:alpha val="70980"/>
              </a:srgbClr>
            </a:solidFill>
          </p:spPr>
          <p:txBody>
            <a:bodyPr wrap="square" rtlCol="0">
              <a:spAutoFit/>
            </a:bodyPr>
            <a:lstStyle/>
            <a:p>
              <a:pPr algn="l"/>
              <a:r>
                <a:rPr lang="de-CH" sz="1000" b="1">
                  <a:solidFill>
                    <a:srgbClr val="4682C3"/>
                  </a:solidFill>
                  <a:latin typeface="Effra" panose="020B0603020203020204" pitchFamily="34" charset="0"/>
                  <a:cs typeface="Effra" panose="020B0603020203020204" pitchFamily="34" charset="0"/>
                </a:rPr>
                <a:t>Mouvements </a:t>
              </a:r>
              <a:r>
                <a:rPr lang="de-CH" sz="1000" b="1" dirty="0">
                  <a:solidFill>
                    <a:srgbClr val="4682C3"/>
                  </a:solidFill>
                  <a:latin typeface="Effra" panose="020B0603020203020204" pitchFamily="34" charset="0"/>
                  <a:cs typeface="Effra" panose="020B0603020203020204" pitchFamily="34" charset="0"/>
                </a:rPr>
                <a:t>/ </a:t>
              </a:r>
              <a:r>
                <a:rPr lang="de-CH" sz="1000" b="1" dirty="0" err="1">
                  <a:solidFill>
                    <a:srgbClr val="4682C3"/>
                  </a:solidFill>
                  <a:latin typeface="Effra" panose="020B0603020203020204" pitchFamily="34" charset="0"/>
                  <a:cs typeface="Effra" panose="020B0603020203020204" pitchFamily="34" charset="0"/>
                </a:rPr>
                <a:t>pièces</a:t>
              </a:r>
              <a:r>
                <a:rPr lang="de-CH" sz="1000" b="1" dirty="0">
                  <a:solidFill>
                    <a:srgbClr val="4682C3"/>
                  </a:solidFill>
                  <a:latin typeface="Effra" panose="020B0603020203020204" pitchFamily="34" charset="0"/>
                  <a:cs typeface="Effra" panose="020B0603020203020204" pitchFamily="34" charset="0"/>
                </a:rPr>
                <a:t> </a:t>
              </a:r>
              <a:r>
                <a:rPr lang="de-CH" sz="1000" b="1" dirty="0" err="1">
                  <a:solidFill>
                    <a:srgbClr val="4682C3"/>
                  </a:solidFill>
                  <a:latin typeface="Effra" panose="020B0603020203020204" pitchFamily="34" charset="0"/>
                  <a:cs typeface="Effra" panose="020B0603020203020204" pitchFamily="34" charset="0"/>
                </a:rPr>
                <a:t>d’horlogerie</a:t>
              </a:r>
              <a:endParaRPr lang="de-CH" sz="1000" b="1" dirty="0">
                <a:solidFill>
                  <a:srgbClr val="4682C3"/>
                </a:solidFill>
                <a:latin typeface="Effra" panose="020B0603020203020204" pitchFamily="34" charset="0"/>
                <a:cs typeface="Effra" panose="020B0603020203020204" pitchFamily="34" charset="0"/>
              </a:endParaRPr>
            </a:p>
          </p:txBody>
        </p:sp>
      </p:grpSp>
      <p:grpSp>
        <p:nvGrpSpPr>
          <p:cNvPr id="29" name="Gruppieren 28"/>
          <p:cNvGrpSpPr/>
          <p:nvPr/>
        </p:nvGrpSpPr>
        <p:grpSpPr>
          <a:xfrm>
            <a:off x="3042395" y="4316819"/>
            <a:ext cx="2317898" cy="1541721"/>
            <a:chOff x="3042395" y="4316819"/>
            <a:chExt cx="2317898" cy="1541721"/>
          </a:xfrm>
        </p:grpSpPr>
        <p:pic>
          <p:nvPicPr>
            <p:cNvPr id="11" name="Grafik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3323" y="4316819"/>
              <a:ext cx="2311453" cy="1541721"/>
            </a:xfrm>
            <a:prstGeom prst="rect">
              <a:avLst/>
            </a:prstGeom>
          </p:spPr>
        </p:pic>
        <p:sp>
          <p:nvSpPr>
            <p:cNvPr id="21" name="Textfeld 20">
              <a:hlinkClick r:id="rId11" action="ppaction://hlinkpres?slideindex=1&amp;slidetitle="/>
            </p:cNvPr>
            <p:cNvSpPr txBox="1"/>
            <p:nvPr/>
          </p:nvSpPr>
          <p:spPr>
            <a:xfrm>
              <a:off x="3042395" y="4319323"/>
              <a:ext cx="2317898" cy="246221"/>
            </a:xfrm>
            <a:prstGeom prst="rect">
              <a:avLst/>
            </a:prstGeom>
            <a:solidFill>
              <a:srgbClr val="FFFFFF">
                <a:alpha val="70980"/>
              </a:srgbClr>
            </a:solidFill>
          </p:spPr>
          <p:txBody>
            <a:bodyPr wrap="square" rtlCol="0">
              <a:spAutoFit/>
            </a:bodyPr>
            <a:lstStyle/>
            <a:p>
              <a:pPr algn="l"/>
              <a:r>
                <a:rPr lang="de-CH" sz="1000" b="1" dirty="0" err="1">
                  <a:solidFill>
                    <a:srgbClr val="4682C3"/>
                  </a:solidFill>
                  <a:latin typeface="Effra" panose="020B0603020203020204" pitchFamily="34" charset="0"/>
                  <a:cs typeface="Effra" panose="020B0603020203020204" pitchFamily="34" charset="0"/>
                </a:rPr>
                <a:t>Pièces</a:t>
              </a:r>
              <a:r>
                <a:rPr lang="de-CH" sz="1000" b="1" dirty="0">
                  <a:solidFill>
                    <a:srgbClr val="4682C3"/>
                  </a:solidFill>
                  <a:latin typeface="Effra" panose="020B0603020203020204" pitchFamily="34" charset="0"/>
                  <a:cs typeface="Effra" panose="020B0603020203020204" pitchFamily="34" charset="0"/>
                </a:rPr>
                <a:t> </a:t>
              </a:r>
              <a:r>
                <a:rPr lang="de-CH" sz="1000" b="1" dirty="0" err="1">
                  <a:solidFill>
                    <a:srgbClr val="4682C3"/>
                  </a:solidFill>
                  <a:latin typeface="Effra" panose="020B0603020203020204" pitchFamily="34" charset="0"/>
                  <a:cs typeface="Effra" panose="020B0603020203020204" pitchFamily="34" charset="0"/>
                </a:rPr>
                <a:t>fournies</a:t>
              </a:r>
              <a:r>
                <a:rPr lang="de-CH" sz="1000" b="1" dirty="0">
                  <a:solidFill>
                    <a:srgbClr val="4682C3"/>
                  </a:solidFill>
                  <a:latin typeface="Effra" panose="020B0603020203020204" pitchFamily="34" charset="0"/>
                  <a:cs typeface="Effra" panose="020B0603020203020204" pitchFamily="34" charset="0"/>
                </a:rPr>
                <a:t> / </a:t>
              </a:r>
              <a:r>
                <a:rPr lang="de-CH" sz="1000" b="1" dirty="0" err="1">
                  <a:solidFill>
                    <a:srgbClr val="4682C3"/>
                  </a:solidFill>
                  <a:latin typeface="Effra" panose="020B0603020203020204" pitchFamily="34" charset="0"/>
                  <a:cs typeface="Effra" panose="020B0603020203020204" pitchFamily="34" charset="0"/>
                </a:rPr>
                <a:t>transmissions</a:t>
              </a:r>
              <a:endParaRPr lang="de-CH" sz="1000" b="1" dirty="0">
                <a:solidFill>
                  <a:srgbClr val="4682C3"/>
                </a:solidFill>
                <a:latin typeface="Effra" panose="020B0603020203020204" pitchFamily="34" charset="0"/>
                <a:cs typeface="Effra" panose="020B0603020203020204" pitchFamily="34" charset="0"/>
              </a:endParaRPr>
            </a:p>
          </p:txBody>
        </p:sp>
      </p:grpSp>
      <p:grpSp>
        <p:nvGrpSpPr>
          <p:cNvPr id="30" name="Gruppieren 29"/>
          <p:cNvGrpSpPr/>
          <p:nvPr/>
        </p:nvGrpSpPr>
        <p:grpSpPr>
          <a:xfrm>
            <a:off x="5727399" y="4286185"/>
            <a:ext cx="2358653" cy="1572354"/>
            <a:chOff x="5727399" y="4286185"/>
            <a:chExt cx="2358653" cy="1572354"/>
          </a:xfrm>
        </p:grpSpPr>
        <p:pic>
          <p:nvPicPr>
            <p:cNvPr id="12" name="Grafik 11">
              <a:hlinkClick r:id="rId14" action="ppaction://hlinkpres?slideindex=1&amp;slidetitl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27400" y="4288878"/>
              <a:ext cx="2342710" cy="1569661"/>
            </a:xfrm>
            <a:prstGeom prst="rect">
              <a:avLst/>
            </a:prstGeom>
          </p:spPr>
        </p:pic>
        <p:sp>
          <p:nvSpPr>
            <p:cNvPr id="22" name="Textfeld 21"/>
            <p:cNvSpPr txBox="1"/>
            <p:nvPr/>
          </p:nvSpPr>
          <p:spPr>
            <a:xfrm>
              <a:off x="5727399" y="4286185"/>
              <a:ext cx="2358653" cy="246221"/>
            </a:xfrm>
            <a:prstGeom prst="rect">
              <a:avLst/>
            </a:prstGeom>
            <a:solidFill>
              <a:srgbClr val="FFFFFF">
                <a:alpha val="70980"/>
              </a:srgbClr>
            </a:solidFill>
          </p:spPr>
          <p:txBody>
            <a:bodyPr wrap="square" rtlCol="0">
              <a:spAutoFit/>
            </a:bodyPr>
            <a:lstStyle/>
            <a:p>
              <a:pPr algn="l"/>
              <a:r>
                <a:rPr lang="de-CH" sz="1000" b="1" dirty="0" err="1">
                  <a:solidFill>
                    <a:srgbClr val="4682C3"/>
                  </a:solidFill>
                  <a:latin typeface="Effra" panose="020B0603020203020204" pitchFamily="34" charset="0"/>
                  <a:cs typeface="Effra" panose="020B0603020203020204" pitchFamily="34" charset="0"/>
                </a:rPr>
                <a:t>Secteur</a:t>
              </a:r>
              <a:r>
                <a:rPr lang="de-CH" sz="1000" b="1" dirty="0">
                  <a:solidFill>
                    <a:srgbClr val="4682C3"/>
                  </a:solidFill>
                  <a:latin typeface="Effra" panose="020B0603020203020204" pitchFamily="34" charset="0"/>
                  <a:cs typeface="Effra" panose="020B0603020203020204" pitchFamily="34" charset="0"/>
                </a:rPr>
                <a:t> de </a:t>
              </a:r>
              <a:r>
                <a:rPr lang="de-CH" sz="1000" b="1" dirty="0" err="1">
                  <a:solidFill>
                    <a:srgbClr val="4682C3"/>
                  </a:solidFill>
                  <a:latin typeface="Effra" panose="020B0603020203020204" pitchFamily="34" charset="0"/>
                  <a:cs typeface="Effra" panose="020B0603020203020204" pitchFamily="34" charset="0"/>
                </a:rPr>
                <a:t>l’énergie</a:t>
              </a:r>
              <a:endParaRPr lang="de-CH" sz="1000" b="1" dirty="0">
                <a:solidFill>
                  <a:srgbClr val="4682C3"/>
                </a:solidFill>
                <a:latin typeface="Effra" panose="020B0603020203020204" pitchFamily="34" charset="0"/>
                <a:cs typeface="Effra" panose="020B0603020203020204" pitchFamily="34" charset="0"/>
              </a:endParaRPr>
            </a:p>
          </p:txBody>
        </p:sp>
      </p:grpSp>
      <p:sp>
        <p:nvSpPr>
          <p:cNvPr id="3" name="Foliennummernplatzhalter 2"/>
          <p:cNvSpPr>
            <a:spLocks noGrp="1"/>
          </p:cNvSpPr>
          <p:nvPr>
            <p:ph type="sldNum" sz="quarter" idx="4"/>
          </p:nvPr>
        </p:nvSpPr>
        <p:spPr/>
        <p:txBody>
          <a:bodyPr/>
          <a:lstStyle/>
          <a:p>
            <a:r>
              <a:rPr lang="de-CH"/>
              <a:t>Page | </a:t>
            </a:r>
            <a:fld id="{F95C36B1-FDEA-4B9D-ABF1-DEFE0157950E}" type="slidenum">
              <a:rPr lang="de-CH" smtClean="0"/>
              <a:pPr/>
              <a:t>6</a:t>
            </a:fld>
            <a:endParaRPr lang="de-CH" dirty="0"/>
          </a:p>
        </p:txBody>
      </p:sp>
    </p:spTree>
    <p:extLst>
      <p:ext uri="{BB962C8B-B14F-4D97-AF65-F5344CB8AC3E}">
        <p14:creationId xmlns:p14="http://schemas.microsoft.com/office/powerpoint/2010/main" val="33617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a:t>Prestations complètes – </a:t>
            </a:r>
            <a:r>
              <a:rPr lang="fr-FR"/>
              <a:t>un seul processus:</a:t>
            </a:r>
            <a:endParaRPr lang="fr-FR" noProof="0" dirty="0"/>
          </a:p>
        </p:txBody>
      </p:sp>
      <p:pic>
        <p:nvPicPr>
          <p:cNvPr id="7" name="Inhaltsplatzhalter 6"/>
          <p:cNvPicPr>
            <a:picLocks noGrp="1" noChangeAspect="1"/>
          </p:cNvPicPr>
          <p:nvPr>
            <p:ph idx="1"/>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20108" y="2085483"/>
            <a:ext cx="4270867" cy="4270867"/>
          </a:xfrm>
        </p:spPr>
      </p:pic>
      <p:sp>
        <p:nvSpPr>
          <p:cNvPr id="4" name="Datumsplatzhalter 3"/>
          <p:cNvSpPr>
            <a:spLocks noGrp="1"/>
          </p:cNvSpPr>
          <p:nvPr>
            <p:ph type="dt" sz="half" idx="2"/>
          </p:nvPr>
        </p:nvSpPr>
        <p:spPr/>
        <p:txBody>
          <a:bodyPr/>
          <a:lstStyle/>
          <a:p>
            <a:fld id="{1092C6E6-07FC-4166-A5AE-A4FE9FBD5846}" type="datetime1">
              <a:rPr lang="de-DE" smtClean="0"/>
              <a:t>22.07.2021</a:t>
            </a:fld>
            <a:endParaRPr lang="de-CH"/>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sp>
        <p:nvSpPr>
          <p:cNvPr id="3" name="Foliennummernplatzhalter 2"/>
          <p:cNvSpPr>
            <a:spLocks noGrp="1"/>
          </p:cNvSpPr>
          <p:nvPr>
            <p:ph type="sldNum" sz="quarter" idx="4"/>
          </p:nvPr>
        </p:nvSpPr>
        <p:spPr/>
        <p:txBody>
          <a:bodyPr/>
          <a:lstStyle/>
          <a:p>
            <a:r>
              <a:rPr lang="de-CH"/>
              <a:t>Page | </a:t>
            </a:r>
            <a:fld id="{F95C36B1-FDEA-4B9D-ABF1-DEFE0157950E}" type="slidenum">
              <a:rPr lang="de-CH" smtClean="0"/>
              <a:pPr/>
              <a:t>7</a:t>
            </a:fld>
            <a:endParaRPr lang="de-CH" dirty="0"/>
          </a:p>
        </p:txBody>
      </p:sp>
      <p:sp>
        <p:nvSpPr>
          <p:cNvPr id="6" name="Textfeld 5">
            <a:extLst>
              <a:ext uri="{FF2B5EF4-FFF2-40B4-BE49-F238E27FC236}">
                <a16:creationId xmlns:a16="http://schemas.microsoft.com/office/drawing/2014/main" id="{C0FA5325-72B7-4BEF-A62C-D4A79ED1F6BA}"/>
              </a:ext>
            </a:extLst>
          </p:cNvPr>
          <p:cNvSpPr txBox="1"/>
          <p:nvPr/>
        </p:nvSpPr>
        <p:spPr>
          <a:xfrm>
            <a:off x="5066583" y="2707105"/>
            <a:ext cx="3632917" cy="2492990"/>
          </a:xfrm>
          <a:prstGeom prst="rect">
            <a:avLst/>
          </a:prstGeom>
          <a:noFill/>
        </p:spPr>
        <p:txBody>
          <a:bodyPr wrap="square" rtlCol="0">
            <a:spAutoFit/>
          </a:bodyPr>
          <a:lstStyle/>
          <a:p>
            <a:pPr algn="l"/>
            <a:r>
              <a:rPr lang="de-CH" sz="1200" dirty="0">
                <a:latin typeface="Effra" panose="020B0603020203020204" pitchFamily="34" charset="0"/>
                <a:cs typeface="Effra" panose="020B0603020203020204" pitchFamily="34" charset="0"/>
              </a:rPr>
              <a:t>Beratung / Conseils</a:t>
            </a:r>
          </a:p>
          <a:p>
            <a:pPr algn="l"/>
            <a:endParaRPr lang="de-CH" sz="1200" dirty="0">
              <a:latin typeface="Effra" panose="020B0603020203020204" pitchFamily="34" charset="0"/>
              <a:cs typeface="Effra" panose="020B0603020203020204" pitchFamily="34" charset="0"/>
            </a:endParaRPr>
          </a:p>
          <a:p>
            <a:pPr algn="l"/>
            <a:r>
              <a:rPr lang="de-CH" sz="1200" dirty="0">
                <a:latin typeface="Effra" panose="020B0603020203020204" pitchFamily="34" charset="0"/>
                <a:cs typeface="Effra" panose="020B0603020203020204" pitchFamily="34" charset="0"/>
              </a:rPr>
              <a:t>Begleitung &amp; Schulung / </a:t>
            </a:r>
          </a:p>
          <a:p>
            <a:pPr algn="l"/>
            <a:r>
              <a:rPr lang="de-CH" sz="1200" dirty="0" err="1">
                <a:latin typeface="Effra" panose="020B0603020203020204" pitchFamily="34" charset="0"/>
                <a:cs typeface="Effra" panose="020B0603020203020204" pitchFamily="34" charset="0"/>
              </a:rPr>
              <a:t>Accompagnement</a:t>
            </a:r>
            <a:r>
              <a:rPr lang="de-CH" sz="1200" dirty="0">
                <a:latin typeface="Effra" panose="020B0603020203020204" pitchFamily="34" charset="0"/>
                <a:cs typeface="Effra" panose="020B0603020203020204" pitchFamily="34" charset="0"/>
              </a:rPr>
              <a:t> &amp; </a:t>
            </a:r>
            <a:r>
              <a:rPr lang="de-CH" sz="1200" dirty="0" err="1">
                <a:latin typeface="Effra" panose="020B0603020203020204" pitchFamily="34" charset="0"/>
                <a:cs typeface="Effra" panose="020B0603020203020204" pitchFamily="34" charset="0"/>
              </a:rPr>
              <a:t>formation</a:t>
            </a:r>
            <a:endParaRPr lang="de-CH" sz="1200" dirty="0">
              <a:latin typeface="Effra" panose="020B0603020203020204" pitchFamily="34" charset="0"/>
              <a:cs typeface="Effra" panose="020B0603020203020204" pitchFamily="34" charset="0"/>
            </a:endParaRPr>
          </a:p>
          <a:p>
            <a:pPr algn="l"/>
            <a:endParaRPr lang="de-CH" sz="1200" dirty="0">
              <a:latin typeface="Effra" panose="020B0603020203020204" pitchFamily="34" charset="0"/>
              <a:cs typeface="Effra" panose="020B0603020203020204" pitchFamily="34" charset="0"/>
            </a:endParaRPr>
          </a:p>
          <a:p>
            <a:pPr algn="l"/>
            <a:r>
              <a:rPr lang="de-CH" sz="1200" dirty="0">
                <a:latin typeface="Effra" panose="020B0603020203020204" pitchFamily="34" charset="0"/>
                <a:cs typeface="Effra" panose="020B0603020203020204" pitchFamily="34" charset="0"/>
              </a:rPr>
              <a:t>Innerbetriebliche Herstellungsprozesse / Processus de </a:t>
            </a:r>
            <a:r>
              <a:rPr lang="de-CH" sz="1200" dirty="0" err="1">
                <a:latin typeface="Effra" panose="020B0603020203020204" pitchFamily="34" charset="0"/>
                <a:cs typeface="Effra" panose="020B0603020203020204" pitchFamily="34" charset="0"/>
              </a:rPr>
              <a:t>fabrication</a:t>
            </a:r>
            <a:r>
              <a:rPr lang="de-CH" sz="1200" dirty="0">
                <a:latin typeface="Effra" panose="020B0603020203020204" pitchFamily="34" charset="0"/>
                <a:cs typeface="Effra" panose="020B0603020203020204" pitchFamily="34" charset="0"/>
              </a:rPr>
              <a:t> en interne</a:t>
            </a:r>
          </a:p>
          <a:p>
            <a:pPr algn="l"/>
            <a:endParaRPr lang="de-CH" sz="1200" dirty="0">
              <a:latin typeface="Effra" panose="020B0603020203020204" pitchFamily="34" charset="0"/>
              <a:cs typeface="Effra" panose="020B0603020203020204" pitchFamily="34" charset="0"/>
            </a:endParaRPr>
          </a:p>
          <a:p>
            <a:pPr algn="l"/>
            <a:r>
              <a:rPr lang="de-CH" sz="1200" dirty="0">
                <a:latin typeface="Effra" panose="020B0603020203020204" pitchFamily="34" charset="0"/>
                <a:cs typeface="Effra" panose="020B0603020203020204" pitchFamily="34" charset="0"/>
              </a:rPr>
              <a:t>Anwendungsberatung &amp; Dokumentation / Conseils et de </a:t>
            </a:r>
            <a:r>
              <a:rPr lang="de-CH" sz="1200" dirty="0" err="1">
                <a:latin typeface="Effra" panose="020B0603020203020204" pitchFamily="34" charset="0"/>
                <a:cs typeface="Effra" panose="020B0603020203020204" pitchFamily="34" charset="0"/>
              </a:rPr>
              <a:t>documentations</a:t>
            </a:r>
            <a:r>
              <a:rPr lang="de-CH" sz="1200" dirty="0">
                <a:latin typeface="Effra" panose="020B0603020203020204" pitchFamily="34" charset="0"/>
                <a:cs typeface="Effra" panose="020B0603020203020204" pitchFamily="34" charset="0"/>
              </a:rPr>
              <a:t> </a:t>
            </a:r>
            <a:r>
              <a:rPr lang="de-CH" sz="1200" dirty="0" err="1">
                <a:latin typeface="Effra" panose="020B0603020203020204" pitchFamily="34" charset="0"/>
                <a:cs typeface="Effra" panose="020B0603020203020204" pitchFamily="34" charset="0"/>
              </a:rPr>
              <a:t>pour</a:t>
            </a:r>
            <a:r>
              <a:rPr lang="de-CH" sz="1200" dirty="0">
                <a:latin typeface="Effra" panose="020B0603020203020204" pitchFamily="34" charset="0"/>
                <a:cs typeface="Effra" panose="020B0603020203020204" pitchFamily="34" charset="0"/>
              </a:rPr>
              <a:t> </a:t>
            </a:r>
            <a:r>
              <a:rPr lang="de-CH" sz="1200" dirty="0" err="1">
                <a:latin typeface="Effra" panose="020B0603020203020204" pitchFamily="34" charset="0"/>
                <a:cs typeface="Effra" panose="020B0603020203020204" pitchFamily="34" charset="0"/>
              </a:rPr>
              <a:t>les</a:t>
            </a:r>
            <a:r>
              <a:rPr lang="de-CH" sz="1200" dirty="0">
                <a:latin typeface="Effra" panose="020B0603020203020204" pitchFamily="34" charset="0"/>
                <a:cs typeface="Effra" panose="020B0603020203020204" pitchFamily="34" charset="0"/>
              </a:rPr>
              <a:t> </a:t>
            </a:r>
            <a:r>
              <a:rPr lang="de-CH" sz="1200" dirty="0" err="1">
                <a:latin typeface="Effra" panose="020B0603020203020204" pitchFamily="34" charset="0"/>
                <a:cs typeface="Effra" panose="020B0603020203020204" pitchFamily="34" charset="0"/>
              </a:rPr>
              <a:t>demandes</a:t>
            </a:r>
            <a:endParaRPr lang="de-CH" sz="1200" dirty="0">
              <a:latin typeface="Effra" panose="020B0603020203020204" pitchFamily="34" charset="0"/>
              <a:cs typeface="Effra" panose="020B0603020203020204" pitchFamily="34" charset="0"/>
            </a:endParaRPr>
          </a:p>
          <a:p>
            <a:pPr algn="l"/>
            <a:endParaRPr lang="de-CH" sz="1200" dirty="0">
              <a:latin typeface="Effra" panose="020B0603020203020204" pitchFamily="34" charset="0"/>
              <a:cs typeface="Effra" panose="020B0603020203020204" pitchFamily="34" charset="0"/>
            </a:endParaRPr>
          </a:p>
          <a:p>
            <a:pPr algn="l"/>
            <a:r>
              <a:rPr lang="de-CH" sz="1200" dirty="0">
                <a:latin typeface="Effra" panose="020B0603020203020204" pitchFamily="34" charset="0"/>
                <a:cs typeface="Effra" panose="020B0603020203020204" pitchFamily="34" charset="0"/>
              </a:rPr>
              <a:t>Export-Verpackung &amp; Lagerung / </a:t>
            </a:r>
          </a:p>
          <a:p>
            <a:pPr algn="l"/>
            <a:r>
              <a:rPr lang="de-CH" sz="1200" dirty="0">
                <a:latin typeface="Effra" panose="020B0603020203020204" pitchFamily="34" charset="0"/>
                <a:cs typeface="Effra" panose="020B0603020203020204" pitchFamily="34" charset="0"/>
              </a:rPr>
              <a:t>Emballage et de </a:t>
            </a:r>
            <a:r>
              <a:rPr lang="de-CH" sz="1200" dirty="0" err="1">
                <a:latin typeface="Effra" panose="020B0603020203020204" pitchFamily="34" charset="0"/>
                <a:cs typeface="Effra" panose="020B0603020203020204" pitchFamily="34" charset="0"/>
              </a:rPr>
              <a:t>stockage</a:t>
            </a:r>
            <a:r>
              <a:rPr lang="de-CH" sz="1200" dirty="0">
                <a:latin typeface="Effra" panose="020B0603020203020204" pitchFamily="34" charset="0"/>
                <a:cs typeface="Effra" panose="020B0603020203020204" pitchFamily="34" charset="0"/>
              </a:rPr>
              <a:t> </a:t>
            </a:r>
            <a:r>
              <a:rPr lang="de-CH" sz="1200" dirty="0" err="1">
                <a:latin typeface="Effra" panose="020B0603020203020204" pitchFamily="34" charset="0"/>
                <a:cs typeface="Effra" panose="020B0603020203020204" pitchFamily="34" charset="0"/>
              </a:rPr>
              <a:t>pour</a:t>
            </a:r>
            <a:r>
              <a:rPr lang="de-CH" sz="1200" dirty="0">
                <a:latin typeface="Effra" panose="020B0603020203020204" pitchFamily="34" charset="0"/>
                <a:cs typeface="Effra" panose="020B0603020203020204" pitchFamily="34" charset="0"/>
              </a:rPr>
              <a:t> </a:t>
            </a:r>
            <a:r>
              <a:rPr lang="de-CH" sz="1200" dirty="0" err="1">
                <a:latin typeface="Effra" panose="020B0603020203020204" pitchFamily="34" charset="0"/>
                <a:cs typeface="Effra" panose="020B0603020203020204" pitchFamily="34" charset="0"/>
              </a:rPr>
              <a:t>l’exportation</a:t>
            </a:r>
            <a:r>
              <a:rPr lang="de-CH" sz="1200" dirty="0">
                <a:latin typeface="Effra" panose="020B0603020203020204" pitchFamily="34" charset="0"/>
                <a:cs typeface="Effra" panose="020B0603020203020204" pitchFamily="34" charset="0"/>
              </a:rPr>
              <a:t> </a:t>
            </a:r>
          </a:p>
        </p:txBody>
      </p:sp>
    </p:spTree>
    <p:extLst>
      <p:ext uri="{BB962C8B-B14F-4D97-AF65-F5344CB8AC3E}">
        <p14:creationId xmlns:p14="http://schemas.microsoft.com/office/powerpoint/2010/main" val="305710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noProof="0"/>
              <a:t>Prestations et compétences</a:t>
            </a:r>
            <a:endParaRPr lang="fr-FR" noProof="0" dirty="0"/>
          </a:p>
        </p:txBody>
      </p:sp>
      <p:sp>
        <p:nvSpPr>
          <p:cNvPr id="4" name="Datumsplatzhalter 3"/>
          <p:cNvSpPr>
            <a:spLocks noGrp="1"/>
          </p:cNvSpPr>
          <p:nvPr>
            <p:ph type="dt" sz="half" idx="2"/>
          </p:nvPr>
        </p:nvSpPr>
        <p:spPr/>
        <p:txBody>
          <a:bodyPr/>
          <a:lstStyle/>
          <a:p>
            <a:fld id="{EA7A19C3-EE68-4567-9028-6F27CE8887F1}" type="datetime1">
              <a:rPr lang="de-DE" smtClean="0"/>
              <a:t>22.07.2021</a:t>
            </a:fld>
            <a:endParaRPr lang="de-CH" dirty="0"/>
          </a:p>
        </p:txBody>
      </p:sp>
      <p:sp>
        <p:nvSpPr>
          <p:cNvPr id="5" name="Fußzeilenplatzhalter 4"/>
          <p:cNvSpPr>
            <a:spLocks noGrp="1"/>
          </p:cNvSpPr>
          <p:nvPr>
            <p:ph type="ftr" sz="quarter" idx="3"/>
          </p:nvPr>
        </p:nvSpPr>
        <p:spPr/>
        <p:txBody>
          <a:bodyPr/>
          <a:lstStyle/>
          <a:p>
            <a:r>
              <a:rPr lang="de-CH"/>
              <a:t>Présentation de l'entreprise | www.corpac.ch</a:t>
            </a:r>
            <a:endParaRPr lang="de-CH" dirty="0"/>
          </a:p>
        </p:txBody>
      </p:sp>
      <p:sp>
        <p:nvSpPr>
          <p:cNvPr id="7" name="Inhaltsplatzhalter 2"/>
          <p:cNvSpPr>
            <a:spLocks noGrp="1"/>
          </p:cNvSpPr>
          <p:nvPr>
            <p:ph sz="half" idx="1"/>
          </p:nvPr>
        </p:nvSpPr>
        <p:spPr>
          <a:xfrm>
            <a:off x="483773" y="2811519"/>
            <a:ext cx="2402457" cy="984315"/>
          </a:xfrm>
        </p:spPr>
        <p:txBody>
          <a:bodyPr/>
          <a:lstStyle/>
          <a:p>
            <a:pPr marL="0" indent="0">
              <a:spcBef>
                <a:spcPct val="0"/>
              </a:spcBef>
              <a:buNone/>
            </a:pPr>
            <a:r>
              <a:rPr lang="fr-FR" sz="2800" b="1" kern="1200" noProof="0" dirty="0">
                <a:solidFill>
                  <a:srgbClr val="4682C3"/>
                </a:solidFill>
              </a:rPr>
              <a:t>1</a:t>
            </a:r>
            <a:r>
              <a:rPr lang="fr-FR" sz="2800" b="1" kern="1200" noProof="0">
                <a:solidFill>
                  <a:srgbClr val="4682C3"/>
                </a:solidFill>
              </a:rPr>
              <a:t>. Solutions intégrées</a:t>
            </a:r>
            <a:endParaRPr lang="fr-FR" sz="2800" b="1" kern="1200" noProof="0" dirty="0">
              <a:solidFill>
                <a:srgbClr val="4682C3"/>
              </a:solidFill>
            </a:endParaRPr>
          </a:p>
        </p:txBody>
      </p:sp>
      <p:sp>
        <p:nvSpPr>
          <p:cNvPr id="10" name="Inhaltsplatzhalter 2"/>
          <p:cNvSpPr txBox="1">
            <a:spLocks/>
          </p:cNvSpPr>
          <p:nvPr/>
        </p:nvSpPr>
        <p:spPr bwMode="auto">
          <a:xfrm>
            <a:off x="3152854" y="2823116"/>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2. Conseils </a:t>
            </a:r>
            <a:r>
              <a:rPr lang="de-CH" sz="2800" b="1" kern="1200" dirty="0" err="1">
                <a:solidFill>
                  <a:srgbClr val="4682C3"/>
                </a:solidFill>
              </a:rPr>
              <a:t>compétents</a:t>
            </a:r>
            <a:endParaRPr lang="de-CH" sz="2800" b="1" kern="1200" dirty="0">
              <a:solidFill>
                <a:srgbClr val="4682C3"/>
              </a:solidFill>
            </a:endParaRPr>
          </a:p>
        </p:txBody>
      </p:sp>
      <p:sp>
        <p:nvSpPr>
          <p:cNvPr id="11" name="Inhaltsplatzhalter 2"/>
          <p:cNvSpPr txBox="1">
            <a:spLocks/>
          </p:cNvSpPr>
          <p:nvPr/>
        </p:nvSpPr>
        <p:spPr bwMode="auto">
          <a:xfrm>
            <a:off x="5361434" y="2833749"/>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3</a:t>
            </a:r>
            <a:r>
              <a:rPr lang="de-CH" sz="2800" b="1" kern="1200">
                <a:solidFill>
                  <a:srgbClr val="4682C3"/>
                </a:solidFill>
              </a:rPr>
              <a:t>. Formation</a:t>
            </a:r>
            <a:endParaRPr lang="de-CH" sz="2800" b="1" kern="1200" dirty="0">
              <a:solidFill>
                <a:srgbClr val="4682C3"/>
              </a:solidFill>
            </a:endParaRPr>
          </a:p>
        </p:txBody>
      </p:sp>
      <p:sp>
        <p:nvSpPr>
          <p:cNvPr id="12" name="Inhaltsplatzhalter 2"/>
          <p:cNvSpPr txBox="1">
            <a:spLocks/>
          </p:cNvSpPr>
          <p:nvPr/>
        </p:nvSpPr>
        <p:spPr bwMode="auto">
          <a:xfrm>
            <a:off x="483773" y="3926322"/>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4</a:t>
            </a:r>
            <a:r>
              <a:rPr lang="de-CH" sz="2800" b="1" kern="1200">
                <a:solidFill>
                  <a:srgbClr val="4682C3"/>
                </a:solidFill>
              </a:rPr>
              <a:t>. Produits «secs»</a:t>
            </a:r>
            <a:endParaRPr lang="de-CH" sz="2800" b="1" kern="1200" dirty="0">
              <a:solidFill>
                <a:srgbClr val="4682C3"/>
              </a:solidFill>
            </a:endParaRPr>
          </a:p>
        </p:txBody>
      </p:sp>
      <p:sp>
        <p:nvSpPr>
          <p:cNvPr id="13" name="Inhaltsplatzhalter 2"/>
          <p:cNvSpPr txBox="1">
            <a:spLocks/>
          </p:cNvSpPr>
          <p:nvPr/>
        </p:nvSpPr>
        <p:spPr bwMode="auto">
          <a:xfrm>
            <a:off x="3163921" y="3902360"/>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5. </a:t>
            </a:r>
            <a:r>
              <a:rPr lang="de-CH" sz="2800" b="1" kern="1200" dirty="0" err="1">
                <a:solidFill>
                  <a:srgbClr val="4682C3"/>
                </a:solidFill>
              </a:rPr>
              <a:t>Produits</a:t>
            </a:r>
            <a:r>
              <a:rPr lang="de-CH" sz="2800" b="1" kern="1200" dirty="0">
                <a:solidFill>
                  <a:srgbClr val="4682C3"/>
                </a:solidFill>
              </a:rPr>
              <a:t> «liquides»</a:t>
            </a:r>
          </a:p>
        </p:txBody>
      </p:sp>
      <p:sp>
        <p:nvSpPr>
          <p:cNvPr id="14" name="Inhaltsplatzhalter 2"/>
          <p:cNvSpPr txBox="1">
            <a:spLocks/>
          </p:cNvSpPr>
          <p:nvPr/>
        </p:nvSpPr>
        <p:spPr bwMode="auto">
          <a:xfrm>
            <a:off x="5392457" y="3920241"/>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6. Garantie </a:t>
            </a:r>
            <a:r>
              <a:rPr lang="de-CH" sz="2800" b="1" kern="1200">
                <a:solidFill>
                  <a:srgbClr val="4682C3"/>
                </a:solidFill>
              </a:rPr>
              <a:t>/ contrôle</a:t>
            </a:r>
            <a:endParaRPr lang="de-CH" sz="2800" b="1" kern="1200" dirty="0">
              <a:solidFill>
                <a:srgbClr val="4682C3"/>
              </a:solidFill>
            </a:endParaRPr>
          </a:p>
        </p:txBody>
      </p:sp>
      <p:sp>
        <p:nvSpPr>
          <p:cNvPr id="15" name="Inhaltsplatzhalter 2"/>
          <p:cNvSpPr txBox="1">
            <a:spLocks/>
          </p:cNvSpPr>
          <p:nvPr/>
        </p:nvSpPr>
        <p:spPr bwMode="auto">
          <a:xfrm>
            <a:off x="5361434" y="5197715"/>
            <a:ext cx="2830052" cy="9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600">
                <a:solidFill>
                  <a:srgbClr val="5A5A55"/>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600">
                <a:solidFill>
                  <a:srgbClr val="333333"/>
                </a:solidFill>
                <a:latin typeface="+mn-lt"/>
              </a:defRPr>
            </a:lvl6pPr>
            <a:lvl7pPr marL="2971800" indent="-228600" algn="l" rtl="0" fontAlgn="base">
              <a:spcBef>
                <a:spcPct val="20000"/>
              </a:spcBef>
              <a:spcAft>
                <a:spcPct val="0"/>
              </a:spcAft>
              <a:buFont typeface="Wingdings" pitchFamily="2" charset="2"/>
              <a:buChar char="§"/>
              <a:defRPr sz="1600">
                <a:solidFill>
                  <a:srgbClr val="333333"/>
                </a:solidFill>
                <a:latin typeface="+mn-lt"/>
              </a:defRPr>
            </a:lvl7pPr>
            <a:lvl8pPr marL="3429000" indent="-228600" algn="l" rtl="0" fontAlgn="base">
              <a:spcBef>
                <a:spcPct val="20000"/>
              </a:spcBef>
              <a:spcAft>
                <a:spcPct val="0"/>
              </a:spcAft>
              <a:buFont typeface="Wingdings" pitchFamily="2" charset="2"/>
              <a:buChar char="§"/>
              <a:defRPr sz="1600">
                <a:solidFill>
                  <a:srgbClr val="333333"/>
                </a:solidFill>
                <a:latin typeface="+mn-lt"/>
              </a:defRPr>
            </a:lvl8pPr>
            <a:lvl9pPr marL="3886200" indent="-228600" algn="l" rtl="0" fontAlgn="base">
              <a:spcBef>
                <a:spcPct val="20000"/>
              </a:spcBef>
              <a:spcAft>
                <a:spcPct val="0"/>
              </a:spcAft>
              <a:buFont typeface="Wingdings" pitchFamily="2" charset="2"/>
              <a:buChar char="§"/>
              <a:defRPr sz="1600">
                <a:solidFill>
                  <a:srgbClr val="333333"/>
                </a:solidFill>
                <a:latin typeface="+mn-lt"/>
              </a:defRPr>
            </a:lvl9pPr>
          </a:lstStyle>
          <a:p>
            <a:pPr marL="0" indent="0">
              <a:spcBef>
                <a:spcPct val="0"/>
              </a:spcBef>
              <a:buFont typeface="Arial" panose="020B0604020202020204" pitchFamily="34" charset="0"/>
              <a:buNone/>
            </a:pPr>
            <a:r>
              <a:rPr lang="de-CH" sz="2800" b="1" kern="1200" dirty="0">
                <a:solidFill>
                  <a:srgbClr val="4682C3"/>
                </a:solidFill>
              </a:rPr>
              <a:t>7</a:t>
            </a:r>
            <a:r>
              <a:rPr lang="de-CH" sz="2800" b="1" kern="1200">
                <a:solidFill>
                  <a:srgbClr val="4682C3"/>
                </a:solidFill>
              </a:rPr>
              <a:t>. Confection</a:t>
            </a:r>
            <a:endParaRPr lang="de-CH" sz="2800" b="1" kern="1200" dirty="0">
              <a:solidFill>
                <a:srgbClr val="4682C3"/>
              </a:solidFill>
            </a:endParaRPr>
          </a:p>
        </p:txBody>
      </p:sp>
      <p:sp>
        <p:nvSpPr>
          <p:cNvPr id="3" name="Foliennummernplatzhalter 2"/>
          <p:cNvSpPr>
            <a:spLocks noGrp="1"/>
          </p:cNvSpPr>
          <p:nvPr>
            <p:ph type="sldNum" sz="quarter" idx="4"/>
          </p:nvPr>
        </p:nvSpPr>
        <p:spPr/>
        <p:txBody>
          <a:bodyPr/>
          <a:lstStyle/>
          <a:p>
            <a:r>
              <a:rPr lang="de-CH"/>
              <a:t>Page | </a:t>
            </a:r>
            <a:fld id="{F95C36B1-FDEA-4B9D-ABF1-DEFE0157950E}" type="slidenum">
              <a:rPr lang="de-CH" smtClean="0"/>
              <a:pPr/>
              <a:t>8</a:t>
            </a:fld>
            <a:endParaRPr lang="de-CH" dirty="0"/>
          </a:p>
        </p:txBody>
      </p:sp>
    </p:spTree>
    <p:extLst>
      <p:ext uri="{BB962C8B-B14F-4D97-AF65-F5344CB8AC3E}">
        <p14:creationId xmlns:p14="http://schemas.microsoft.com/office/powerpoint/2010/main" val="258013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z="2400" noProof="0" dirty="0"/>
              <a:t>Arguments pour une coopération avec nous</a:t>
            </a:r>
          </a:p>
        </p:txBody>
      </p:sp>
      <p:sp>
        <p:nvSpPr>
          <p:cNvPr id="3" name="Inhaltsplatzhalter 2"/>
          <p:cNvSpPr>
            <a:spLocks noGrp="1"/>
          </p:cNvSpPr>
          <p:nvPr>
            <p:ph sz="half" idx="1"/>
          </p:nvPr>
        </p:nvSpPr>
        <p:spPr>
          <a:xfrm>
            <a:off x="685800" y="2556327"/>
            <a:ext cx="2402457" cy="2613025"/>
          </a:xfrm>
        </p:spPr>
        <p:txBody>
          <a:bodyPr/>
          <a:lstStyle/>
          <a:p>
            <a:pPr marL="0" indent="0">
              <a:buNone/>
            </a:pPr>
            <a:r>
              <a:rPr lang="fr-FR" b="1" noProof="0">
                <a:solidFill>
                  <a:srgbClr val="4682C3"/>
                </a:solidFill>
              </a:rPr>
              <a:t>Protéger</a:t>
            </a:r>
            <a:endParaRPr lang="fr-FR" b="1" noProof="0" dirty="0">
              <a:solidFill>
                <a:srgbClr val="4682C3"/>
              </a:solidFill>
            </a:endParaRPr>
          </a:p>
          <a:p>
            <a:pPr marL="0" indent="0">
              <a:buNone/>
            </a:pPr>
            <a:r>
              <a:rPr lang="fr-FR" sz="1600" noProof="0"/>
              <a:t>Nous protégeons, conservons et maintenons la valeur de vos installations et produits.</a:t>
            </a:r>
            <a:endParaRPr lang="fr-FR" sz="1600" noProof="0" dirty="0"/>
          </a:p>
        </p:txBody>
      </p:sp>
      <p:sp>
        <p:nvSpPr>
          <p:cNvPr id="4" name="Inhaltsplatzhalter 3"/>
          <p:cNvSpPr>
            <a:spLocks noGrp="1"/>
          </p:cNvSpPr>
          <p:nvPr>
            <p:ph sz="half" idx="2"/>
          </p:nvPr>
        </p:nvSpPr>
        <p:spPr>
          <a:xfrm>
            <a:off x="3500942" y="2556327"/>
            <a:ext cx="2535861" cy="2613025"/>
          </a:xfrm>
        </p:spPr>
        <p:txBody>
          <a:bodyPr/>
          <a:lstStyle/>
          <a:p>
            <a:pPr marL="0" indent="0">
              <a:buNone/>
            </a:pPr>
            <a:r>
              <a:rPr lang="fr-FR" b="1" noProof="0" dirty="0">
                <a:solidFill>
                  <a:srgbClr val="4682C3"/>
                </a:solidFill>
              </a:rPr>
              <a:t>Agir</a:t>
            </a:r>
          </a:p>
          <a:p>
            <a:pPr marL="0" indent="0">
              <a:buNone/>
            </a:pPr>
            <a:r>
              <a:rPr lang="fr-FR" sz="1600" noProof="0" dirty="0"/>
              <a:t>Nous procédons, agissons et soutenons nos clients tout au long des processus.</a:t>
            </a:r>
          </a:p>
        </p:txBody>
      </p:sp>
      <p:sp>
        <p:nvSpPr>
          <p:cNvPr id="5" name="Datumsplatzhalter 4"/>
          <p:cNvSpPr>
            <a:spLocks noGrp="1"/>
          </p:cNvSpPr>
          <p:nvPr>
            <p:ph type="dt" sz="half" idx="10"/>
          </p:nvPr>
        </p:nvSpPr>
        <p:spPr/>
        <p:txBody>
          <a:bodyPr/>
          <a:lstStyle/>
          <a:p>
            <a:fld id="{95FE9469-5650-4F6A-9241-EEC06F10CC2D}" type="datetime1">
              <a:rPr lang="de-DE" smtClean="0"/>
              <a:t>22.07.2021</a:t>
            </a:fld>
            <a:endParaRPr lang="de-CH"/>
          </a:p>
        </p:txBody>
      </p:sp>
      <p:sp>
        <p:nvSpPr>
          <p:cNvPr id="6" name="Fußzeilenplatzhalter 5"/>
          <p:cNvSpPr>
            <a:spLocks noGrp="1"/>
          </p:cNvSpPr>
          <p:nvPr>
            <p:ph type="ftr" sz="quarter" idx="3"/>
          </p:nvPr>
        </p:nvSpPr>
        <p:spPr/>
        <p:txBody>
          <a:bodyPr/>
          <a:lstStyle/>
          <a:p>
            <a:pPr algn="ctr"/>
            <a:r>
              <a:rPr lang="de-CH"/>
              <a:t>Présentation de l'entreprise | www.corpac.ch</a:t>
            </a:r>
            <a:endParaRPr lang="de-CH" dirty="0"/>
          </a:p>
        </p:txBody>
      </p:sp>
      <p:sp>
        <p:nvSpPr>
          <p:cNvPr id="8" name="Inhaltsplatzhalter 3"/>
          <p:cNvSpPr txBox="1">
            <a:spLocks/>
          </p:cNvSpPr>
          <p:nvPr/>
        </p:nvSpPr>
        <p:spPr bwMode="auto">
          <a:xfrm>
            <a:off x="6189203" y="2553458"/>
            <a:ext cx="2535861"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87325" indent="-187325" algn="l" rtl="0" eaLnBrk="0" fontAlgn="base" hangingPunct="0">
              <a:spcBef>
                <a:spcPct val="20000"/>
              </a:spcBef>
              <a:spcAft>
                <a:spcPct val="0"/>
              </a:spcAft>
              <a:buClr>
                <a:srgbClr val="4682C3"/>
              </a:buClr>
              <a:buFont typeface="Arial" panose="020B0604020202020204" pitchFamily="34" charset="0"/>
              <a:buChar char="•"/>
              <a:defRPr sz="2800">
                <a:solidFill>
                  <a:srgbClr val="5F5F5F"/>
                </a:solidFill>
                <a:latin typeface="Effra Light" panose="020B0403020203020204" pitchFamily="34" charset="0"/>
                <a:ea typeface="+mn-ea"/>
                <a:cs typeface="Effra Light" panose="020B0403020203020204" pitchFamily="34" charset="0"/>
              </a:defRPr>
            </a:lvl1pPr>
            <a:lvl2pPr marL="765175" indent="-285750" algn="l" rtl="0" eaLnBrk="0" fontAlgn="base" hangingPunct="0">
              <a:spcBef>
                <a:spcPct val="20000"/>
              </a:spcBef>
              <a:spcAft>
                <a:spcPct val="0"/>
              </a:spcAft>
              <a:buClr>
                <a:srgbClr val="4682C3"/>
              </a:buClr>
              <a:buFont typeface="Arial" panose="020B0604020202020204" pitchFamily="34" charset="0"/>
              <a:buChar char="•"/>
              <a:defRPr sz="2400">
                <a:solidFill>
                  <a:srgbClr val="333333"/>
                </a:solidFill>
                <a:latin typeface="Effra Light" panose="020B0403020203020204" pitchFamily="34" charset="0"/>
                <a:cs typeface="Effra Light" panose="020B0403020203020204" pitchFamily="34" charset="0"/>
              </a:defRPr>
            </a:lvl2pPr>
            <a:lvl3pPr marL="1184275" indent="-228600" algn="l" rtl="0" eaLnBrk="0" fontAlgn="base" hangingPunct="0">
              <a:spcBef>
                <a:spcPct val="20000"/>
              </a:spcBef>
              <a:spcAft>
                <a:spcPct val="0"/>
              </a:spcAft>
              <a:buClr>
                <a:srgbClr val="4682C3"/>
              </a:buClr>
              <a:buFont typeface="Arial" panose="020B0604020202020204" pitchFamily="34" charset="0"/>
              <a:buChar char="•"/>
              <a:defRPr sz="2000">
                <a:solidFill>
                  <a:srgbClr val="333333"/>
                </a:solidFill>
                <a:latin typeface="Effra Light" panose="020B0403020203020204" pitchFamily="34" charset="0"/>
                <a:cs typeface="Effra Light" panose="020B0403020203020204" pitchFamily="34" charset="0"/>
              </a:defRPr>
            </a:lvl3pPr>
            <a:lvl4pPr marL="1603375" indent="-228600" algn="l" rtl="0" eaLnBrk="0" fontAlgn="base" hangingPunct="0">
              <a:spcBef>
                <a:spcPct val="20000"/>
              </a:spcBef>
              <a:spcAft>
                <a:spcPct val="0"/>
              </a:spcAft>
              <a:buClr>
                <a:srgbClr val="4682C3"/>
              </a:buClr>
              <a:buFont typeface="Arial" panose="020B0604020202020204" pitchFamily="34" charset="0"/>
              <a:buChar char="•"/>
              <a:defRPr sz="1800">
                <a:solidFill>
                  <a:srgbClr val="333333"/>
                </a:solidFill>
                <a:latin typeface="Effra Light" panose="020B0403020203020204" pitchFamily="34" charset="0"/>
                <a:cs typeface="Effra Light" panose="020B0403020203020204" pitchFamily="34" charset="0"/>
              </a:defRPr>
            </a:lvl4pPr>
            <a:lvl5pPr marL="2057400" indent="-228600" algn="l" rtl="0" eaLnBrk="0" fontAlgn="base" hangingPunct="0">
              <a:spcBef>
                <a:spcPct val="20000"/>
              </a:spcBef>
              <a:spcAft>
                <a:spcPct val="0"/>
              </a:spcAft>
              <a:buClr>
                <a:srgbClr val="4682C3"/>
              </a:buClr>
              <a:buFont typeface="Arial" panose="020B0604020202020204" pitchFamily="34" charset="0"/>
              <a:buChar char="•"/>
              <a:defRPr sz="1800">
                <a:solidFill>
                  <a:srgbClr val="333333"/>
                </a:solidFill>
                <a:latin typeface="Effra Light" panose="020B0403020203020204" pitchFamily="34" charset="0"/>
                <a:cs typeface="Effra Light" panose="020B0403020203020204" pitchFamily="34" charset="0"/>
              </a:defRPr>
            </a:lvl5pPr>
            <a:lvl6pPr marL="2514600" indent="-228600" algn="l" rtl="0" fontAlgn="base">
              <a:spcBef>
                <a:spcPct val="20000"/>
              </a:spcBef>
              <a:spcAft>
                <a:spcPct val="0"/>
              </a:spcAft>
              <a:buFont typeface="Wingdings" pitchFamily="2" charset="2"/>
              <a:buChar char="§"/>
              <a:defRPr sz="1800">
                <a:solidFill>
                  <a:srgbClr val="333333"/>
                </a:solidFill>
                <a:latin typeface="+mn-lt"/>
              </a:defRPr>
            </a:lvl6pPr>
            <a:lvl7pPr marL="2971800" indent="-228600" algn="l" rtl="0" fontAlgn="base">
              <a:spcBef>
                <a:spcPct val="20000"/>
              </a:spcBef>
              <a:spcAft>
                <a:spcPct val="0"/>
              </a:spcAft>
              <a:buFont typeface="Wingdings" pitchFamily="2" charset="2"/>
              <a:buChar char="§"/>
              <a:defRPr sz="1800">
                <a:solidFill>
                  <a:srgbClr val="333333"/>
                </a:solidFill>
                <a:latin typeface="+mn-lt"/>
              </a:defRPr>
            </a:lvl7pPr>
            <a:lvl8pPr marL="3429000" indent="-228600" algn="l" rtl="0" fontAlgn="base">
              <a:spcBef>
                <a:spcPct val="20000"/>
              </a:spcBef>
              <a:spcAft>
                <a:spcPct val="0"/>
              </a:spcAft>
              <a:buFont typeface="Wingdings" pitchFamily="2" charset="2"/>
              <a:buChar char="§"/>
              <a:defRPr sz="1800">
                <a:solidFill>
                  <a:srgbClr val="333333"/>
                </a:solidFill>
                <a:latin typeface="+mn-lt"/>
              </a:defRPr>
            </a:lvl8pPr>
            <a:lvl9pPr marL="3886200" indent="-228600" algn="l" rtl="0" fontAlgn="base">
              <a:spcBef>
                <a:spcPct val="20000"/>
              </a:spcBef>
              <a:spcAft>
                <a:spcPct val="0"/>
              </a:spcAft>
              <a:buFont typeface="Wingdings" pitchFamily="2" charset="2"/>
              <a:buChar char="§"/>
              <a:defRPr sz="1800">
                <a:solidFill>
                  <a:srgbClr val="333333"/>
                </a:solidFill>
                <a:latin typeface="+mn-lt"/>
              </a:defRPr>
            </a:lvl9pPr>
          </a:lstStyle>
          <a:p>
            <a:pPr marL="0" indent="0">
              <a:buNone/>
            </a:pPr>
            <a:r>
              <a:rPr lang="de-CH" b="1" dirty="0" err="1">
                <a:solidFill>
                  <a:srgbClr val="4682C3"/>
                </a:solidFill>
              </a:rPr>
              <a:t>Innover</a:t>
            </a:r>
            <a:endParaRPr lang="de-CH" b="1" dirty="0">
              <a:solidFill>
                <a:srgbClr val="4682C3"/>
              </a:solidFill>
            </a:endParaRPr>
          </a:p>
          <a:p>
            <a:pPr marL="0" indent="0">
              <a:buNone/>
            </a:pPr>
            <a:r>
              <a:rPr lang="de-CH" sz="1600" dirty="0"/>
              <a:t>Ensemble </a:t>
            </a:r>
            <a:r>
              <a:rPr lang="de-CH" sz="1600" dirty="0" err="1"/>
              <a:t>avec</a:t>
            </a:r>
            <a:r>
              <a:rPr lang="de-CH" sz="1600" dirty="0"/>
              <a:t> nos </a:t>
            </a:r>
            <a:r>
              <a:rPr lang="de-CH" sz="1600" dirty="0" err="1"/>
              <a:t>partenaires</a:t>
            </a:r>
            <a:r>
              <a:rPr lang="de-CH" sz="1600" dirty="0"/>
              <a:t>, </a:t>
            </a:r>
            <a:r>
              <a:rPr lang="de-CH" sz="1600" dirty="0" err="1"/>
              <a:t>nous</a:t>
            </a:r>
            <a:r>
              <a:rPr lang="de-CH" sz="1600" dirty="0"/>
              <a:t> </a:t>
            </a:r>
            <a:r>
              <a:rPr lang="de-CH" sz="1600" dirty="0" err="1"/>
              <a:t>développons</a:t>
            </a:r>
            <a:r>
              <a:rPr lang="de-CH" sz="1600" dirty="0"/>
              <a:t> des </a:t>
            </a:r>
            <a:r>
              <a:rPr lang="de-CH" sz="1600" dirty="0" err="1"/>
              <a:t>solutions</a:t>
            </a:r>
            <a:r>
              <a:rPr lang="de-CH" sz="1600" dirty="0"/>
              <a:t> alternatives et des </a:t>
            </a:r>
            <a:r>
              <a:rPr lang="de-CH" sz="1600" dirty="0" err="1"/>
              <a:t>produits</a:t>
            </a:r>
            <a:r>
              <a:rPr lang="de-CH" sz="1600" dirty="0"/>
              <a:t> </a:t>
            </a:r>
            <a:r>
              <a:rPr lang="de-CH" sz="1600" dirty="0" err="1"/>
              <a:t>adéquats</a:t>
            </a:r>
            <a:r>
              <a:rPr lang="de-CH" sz="1600" dirty="0"/>
              <a:t> </a:t>
            </a:r>
            <a:r>
              <a:rPr lang="de-CH" sz="1600" dirty="0" err="1"/>
              <a:t>pour</a:t>
            </a:r>
            <a:r>
              <a:rPr lang="de-CH" sz="1600" dirty="0"/>
              <a:t> le </a:t>
            </a:r>
            <a:r>
              <a:rPr lang="de-CH" sz="1600" dirty="0" err="1"/>
              <a:t>marché</a:t>
            </a:r>
            <a:r>
              <a:rPr lang="de-CH" sz="1600" dirty="0"/>
              <a:t>.</a:t>
            </a:r>
          </a:p>
        </p:txBody>
      </p:sp>
      <p:sp>
        <p:nvSpPr>
          <p:cNvPr id="9" name="Foliennummernplatzhalter 8"/>
          <p:cNvSpPr>
            <a:spLocks noGrp="1"/>
          </p:cNvSpPr>
          <p:nvPr>
            <p:ph type="sldNum" sz="quarter" idx="4"/>
          </p:nvPr>
        </p:nvSpPr>
        <p:spPr/>
        <p:txBody>
          <a:bodyPr/>
          <a:lstStyle/>
          <a:p>
            <a:r>
              <a:rPr lang="de-CH"/>
              <a:t>Page | </a:t>
            </a:r>
            <a:fld id="{F95C36B1-FDEA-4B9D-ABF1-DEFE0157950E}" type="slidenum">
              <a:rPr lang="de-CH" smtClean="0"/>
              <a:pPr/>
              <a:t>9</a:t>
            </a:fld>
            <a:endParaRPr lang="de-CH" dirty="0"/>
          </a:p>
        </p:txBody>
      </p:sp>
    </p:spTree>
    <p:extLst>
      <p:ext uri="{BB962C8B-B14F-4D97-AF65-F5344CB8AC3E}">
        <p14:creationId xmlns:p14="http://schemas.microsoft.com/office/powerpoint/2010/main" val="197183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4" grpId="0"/>
      <p:bldP spid="8" grpId="0"/>
    </p:bldLst>
  </p:timing>
</p:sld>
</file>

<file path=ppt/theme/theme1.xml><?xml version="1.0" encoding="utf-8"?>
<a:theme xmlns:a="http://schemas.openxmlformats.org/drawingml/2006/main" name="Inhalt_1">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Bildschirmpräsentation (4:3)</PresentationFormat>
  <Paragraphs>96</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Arial Black</vt:lpstr>
      <vt:lpstr>Effra</vt:lpstr>
      <vt:lpstr>Effra Light</vt:lpstr>
      <vt:lpstr>Times</vt:lpstr>
      <vt:lpstr>Wingdings</vt:lpstr>
      <vt:lpstr>Inhalt_1</vt:lpstr>
      <vt:lpstr>PowerPoint-Präsentation</vt:lpstr>
      <vt:lpstr>Corpac AG</vt:lpstr>
      <vt:lpstr>L’offre complète d’un partenaire de premier choix</vt:lpstr>
      <vt:lpstr>Compétence grâce à l’expérience</vt:lpstr>
      <vt:lpstr>Faits-clés</vt:lpstr>
      <vt:lpstr>Marchés</vt:lpstr>
      <vt:lpstr>Prestations complètes – un seul processus:</vt:lpstr>
      <vt:lpstr>Prestations et compétences</vt:lpstr>
      <vt:lpstr>Arguments pour une coopération avec nous</vt:lpstr>
      <vt:lpstr>Nous sommes efficaces et transparents – au service de votre progrès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Corpac AG</dc:title>
  <dc:subject>Unternehmen</dc:subject>
  <dc:creator>Marco Predicatori</dc:creator>
  <cp:lastModifiedBy>Walter Bänziger</cp:lastModifiedBy>
  <cp:revision>188</cp:revision>
  <cp:lastPrinted>2021-07-22T10:30:47Z</cp:lastPrinted>
  <dcterms:created xsi:type="dcterms:W3CDTF">2008-07-10T05:38:23Z</dcterms:created>
  <dcterms:modified xsi:type="dcterms:W3CDTF">2021-07-22T10:31:36Z</dcterms:modified>
</cp:coreProperties>
</file>